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60" r:id="rId3"/>
    <p:sldId id="265" r:id="rId4"/>
    <p:sldId id="257" r:id="rId5"/>
    <p:sldId id="261" r:id="rId6"/>
    <p:sldId id="258" r:id="rId7"/>
    <p:sldId id="271" r:id="rId8"/>
    <p:sldId id="259" r:id="rId9"/>
    <p:sldId id="263" r:id="rId10"/>
    <p:sldId id="272" r:id="rId11"/>
    <p:sldId id="266" r:id="rId12"/>
    <p:sldId id="267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4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D59798-644A-4D00-A494-B4AEEBFD31C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8D4A583-A236-4CC0-81C4-41382B53C8EE}">
      <dgm:prSet/>
      <dgm:spPr/>
      <dgm:t>
        <a:bodyPr/>
        <a:lstStyle/>
        <a:p>
          <a:r>
            <a:rPr lang="en-US" dirty="0"/>
            <a:t>Ojjas Tyagi, CS20BTECH11060</a:t>
          </a:r>
        </a:p>
      </dgm:t>
    </dgm:pt>
    <dgm:pt modelId="{AE8B1F09-E70F-4428-8821-ED2B2B96AB3F}" type="parTrans" cxnId="{33D02F49-4A51-4AFA-9C34-A5B1A0469D5F}">
      <dgm:prSet/>
      <dgm:spPr/>
      <dgm:t>
        <a:bodyPr/>
        <a:lstStyle/>
        <a:p>
          <a:endParaRPr lang="en-US"/>
        </a:p>
      </dgm:t>
    </dgm:pt>
    <dgm:pt modelId="{0B61C4FE-6C53-4BCF-9C44-78765BD2CACE}" type="sibTrans" cxnId="{33D02F49-4A51-4AFA-9C34-A5B1A0469D5F}">
      <dgm:prSet/>
      <dgm:spPr/>
      <dgm:t>
        <a:bodyPr/>
        <a:lstStyle/>
        <a:p>
          <a:endParaRPr lang="en-US"/>
        </a:p>
      </dgm:t>
    </dgm:pt>
    <dgm:pt modelId="{D780BD91-2EF1-4789-809D-D563C90F8624}">
      <dgm:prSet/>
      <dgm:spPr/>
      <dgm:t>
        <a:bodyPr/>
        <a:lstStyle/>
        <a:p>
          <a:r>
            <a:rPr lang="en-US"/>
            <a:t>Tanmay Garg, CS20BTECH11063</a:t>
          </a:r>
        </a:p>
      </dgm:t>
    </dgm:pt>
    <dgm:pt modelId="{1A10AD1C-97DB-46E4-887E-2FB19C835B7B}" type="parTrans" cxnId="{8458ECF4-FD4A-4A3B-BD81-E58F7D85B8E8}">
      <dgm:prSet/>
      <dgm:spPr/>
      <dgm:t>
        <a:bodyPr/>
        <a:lstStyle/>
        <a:p>
          <a:endParaRPr lang="en-US"/>
        </a:p>
      </dgm:t>
    </dgm:pt>
    <dgm:pt modelId="{2F254692-9B97-4E32-A15C-1C2E7133B578}" type="sibTrans" cxnId="{8458ECF4-FD4A-4A3B-BD81-E58F7D85B8E8}">
      <dgm:prSet/>
      <dgm:spPr/>
      <dgm:t>
        <a:bodyPr/>
        <a:lstStyle/>
        <a:p>
          <a:endParaRPr lang="en-US"/>
        </a:p>
      </dgm:t>
    </dgm:pt>
    <dgm:pt modelId="{6CFA85D8-75BA-4BA3-B386-44992EE11CEE}">
      <dgm:prSet/>
      <dgm:spPr/>
      <dgm:t>
        <a:bodyPr/>
        <a:lstStyle/>
        <a:p>
          <a:r>
            <a:rPr lang="en-US"/>
            <a:t>Anirudh Srinivasan, CS20BTECH11059</a:t>
          </a:r>
        </a:p>
      </dgm:t>
    </dgm:pt>
    <dgm:pt modelId="{9C92D717-6689-4F87-8342-141F1F268888}" type="parTrans" cxnId="{455A207E-3549-47F8-B57F-CEF6BDB73B20}">
      <dgm:prSet/>
      <dgm:spPr/>
      <dgm:t>
        <a:bodyPr/>
        <a:lstStyle/>
        <a:p>
          <a:endParaRPr lang="en-US"/>
        </a:p>
      </dgm:t>
    </dgm:pt>
    <dgm:pt modelId="{D40EEA35-2EBE-45AA-838E-DD2EE002C759}" type="sibTrans" cxnId="{455A207E-3549-47F8-B57F-CEF6BDB73B20}">
      <dgm:prSet/>
      <dgm:spPr/>
      <dgm:t>
        <a:bodyPr/>
        <a:lstStyle/>
        <a:p>
          <a:endParaRPr lang="en-US"/>
        </a:p>
      </dgm:t>
    </dgm:pt>
    <dgm:pt modelId="{AD631240-693B-4F50-B416-7B90F7139D41}">
      <dgm:prSet/>
      <dgm:spPr/>
      <dgm:t>
        <a:bodyPr/>
        <a:lstStyle/>
        <a:p>
          <a:r>
            <a:rPr lang="en-US" dirty="0"/>
            <a:t>Vikhyath Sai Kothamasu, CS20BTECH11056</a:t>
          </a:r>
        </a:p>
      </dgm:t>
    </dgm:pt>
    <dgm:pt modelId="{9E06395C-1DA1-4632-ADBD-CF2686494207}" type="parTrans" cxnId="{01470975-C439-4C7F-B76E-CCD515BDAE94}">
      <dgm:prSet/>
      <dgm:spPr/>
      <dgm:t>
        <a:bodyPr/>
        <a:lstStyle/>
        <a:p>
          <a:endParaRPr lang="en-US"/>
        </a:p>
      </dgm:t>
    </dgm:pt>
    <dgm:pt modelId="{F3467CAD-299F-4E7F-8286-73D112F42509}" type="sibTrans" cxnId="{01470975-C439-4C7F-B76E-CCD515BDAE94}">
      <dgm:prSet/>
      <dgm:spPr/>
      <dgm:t>
        <a:bodyPr/>
        <a:lstStyle/>
        <a:p>
          <a:endParaRPr lang="en-US"/>
        </a:p>
      </dgm:t>
    </dgm:pt>
    <dgm:pt modelId="{EFA217C8-37F8-4BF6-BCD9-D6A870A00B88}">
      <dgm:prSet/>
      <dgm:spPr/>
      <dgm:t>
        <a:bodyPr/>
        <a:lstStyle/>
        <a:p>
          <a:r>
            <a:rPr lang="en-US"/>
            <a:t>Aman Panwar, CS20BTECH11004</a:t>
          </a:r>
        </a:p>
      </dgm:t>
    </dgm:pt>
    <dgm:pt modelId="{35123A05-1C3F-4CDD-BD51-0A9F16460BB6}" type="parTrans" cxnId="{41ACFFB9-9153-4D64-8D7B-46AB558A384E}">
      <dgm:prSet/>
      <dgm:spPr/>
      <dgm:t>
        <a:bodyPr/>
        <a:lstStyle/>
        <a:p>
          <a:endParaRPr lang="en-US"/>
        </a:p>
      </dgm:t>
    </dgm:pt>
    <dgm:pt modelId="{D04EAD94-CD5D-4093-8DF1-28090135B420}" type="sibTrans" cxnId="{41ACFFB9-9153-4D64-8D7B-46AB558A384E}">
      <dgm:prSet/>
      <dgm:spPr/>
      <dgm:t>
        <a:bodyPr/>
        <a:lstStyle/>
        <a:p>
          <a:endParaRPr lang="en-US"/>
        </a:p>
      </dgm:t>
    </dgm:pt>
    <dgm:pt modelId="{66A3CCA7-188E-4EF3-B800-51F5E2C664B8}" type="pres">
      <dgm:prSet presAssocID="{69D59798-644A-4D00-A494-B4AEEBFD31C3}" presName="vert0" presStyleCnt="0">
        <dgm:presLayoutVars>
          <dgm:dir/>
          <dgm:animOne val="branch"/>
          <dgm:animLvl val="lvl"/>
        </dgm:presLayoutVars>
      </dgm:prSet>
      <dgm:spPr/>
    </dgm:pt>
    <dgm:pt modelId="{31058A99-94C6-44CC-A39F-177A33D26355}" type="pres">
      <dgm:prSet presAssocID="{58D4A583-A236-4CC0-81C4-41382B53C8EE}" presName="thickLine" presStyleLbl="alignNode1" presStyleIdx="0" presStyleCnt="5"/>
      <dgm:spPr/>
    </dgm:pt>
    <dgm:pt modelId="{797E2269-7977-466D-98F0-4330ACCAD5A6}" type="pres">
      <dgm:prSet presAssocID="{58D4A583-A236-4CC0-81C4-41382B53C8EE}" presName="horz1" presStyleCnt="0"/>
      <dgm:spPr/>
    </dgm:pt>
    <dgm:pt modelId="{A53E84FF-6E12-4835-9437-383BDCBC5624}" type="pres">
      <dgm:prSet presAssocID="{58D4A583-A236-4CC0-81C4-41382B53C8EE}" presName="tx1" presStyleLbl="revTx" presStyleIdx="0" presStyleCnt="5"/>
      <dgm:spPr/>
    </dgm:pt>
    <dgm:pt modelId="{0C84F365-B605-46B5-B5A2-6EA9D8C6FD8B}" type="pres">
      <dgm:prSet presAssocID="{58D4A583-A236-4CC0-81C4-41382B53C8EE}" presName="vert1" presStyleCnt="0"/>
      <dgm:spPr/>
    </dgm:pt>
    <dgm:pt modelId="{5A213383-631A-4806-B758-90EA1EC48A30}" type="pres">
      <dgm:prSet presAssocID="{D780BD91-2EF1-4789-809D-D563C90F8624}" presName="thickLine" presStyleLbl="alignNode1" presStyleIdx="1" presStyleCnt="5"/>
      <dgm:spPr/>
    </dgm:pt>
    <dgm:pt modelId="{371A4B9D-F66F-47EC-BB83-B05540142B19}" type="pres">
      <dgm:prSet presAssocID="{D780BD91-2EF1-4789-809D-D563C90F8624}" presName="horz1" presStyleCnt="0"/>
      <dgm:spPr/>
    </dgm:pt>
    <dgm:pt modelId="{545088C0-887C-471F-B4A8-B4CF5338C2FA}" type="pres">
      <dgm:prSet presAssocID="{D780BD91-2EF1-4789-809D-D563C90F8624}" presName="tx1" presStyleLbl="revTx" presStyleIdx="1" presStyleCnt="5"/>
      <dgm:spPr/>
    </dgm:pt>
    <dgm:pt modelId="{8CB3E85A-A501-4227-AB22-4475C4D91BD7}" type="pres">
      <dgm:prSet presAssocID="{D780BD91-2EF1-4789-809D-D563C90F8624}" presName="vert1" presStyleCnt="0"/>
      <dgm:spPr/>
    </dgm:pt>
    <dgm:pt modelId="{068FAD4B-9D4F-4311-AE06-6D1A141AA81A}" type="pres">
      <dgm:prSet presAssocID="{6CFA85D8-75BA-4BA3-B386-44992EE11CEE}" presName="thickLine" presStyleLbl="alignNode1" presStyleIdx="2" presStyleCnt="5"/>
      <dgm:spPr/>
    </dgm:pt>
    <dgm:pt modelId="{9D68B429-E6CF-4E19-87CF-66BA29983C1A}" type="pres">
      <dgm:prSet presAssocID="{6CFA85D8-75BA-4BA3-B386-44992EE11CEE}" presName="horz1" presStyleCnt="0"/>
      <dgm:spPr/>
    </dgm:pt>
    <dgm:pt modelId="{18F36DEE-A00F-4A95-9FC9-1611CEAC0033}" type="pres">
      <dgm:prSet presAssocID="{6CFA85D8-75BA-4BA3-B386-44992EE11CEE}" presName="tx1" presStyleLbl="revTx" presStyleIdx="2" presStyleCnt="5"/>
      <dgm:spPr/>
    </dgm:pt>
    <dgm:pt modelId="{1C96A696-27CD-47E5-A65B-9560B3B9E4D2}" type="pres">
      <dgm:prSet presAssocID="{6CFA85D8-75BA-4BA3-B386-44992EE11CEE}" presName="vert1" presStyleCnt="0"/>
      <dgm:spPr/>
    </dgm:pt>
    <dgm:pt modelId="{8311BEB0-B6E2-476D-A2B1-AB2E7D0DE3C2}" type="pres">
      <dgm:prSet presAssocID="{AD631240-693B-4F50-B416-7B90F7139D41}" presName="thickLine" presStyleLbl="alignNode1" presStyleIdx="3" presStyleCnt="5"/>
      <dgm:spPr/>
    </dgm:pt>
    <dgm:pt modelId="{EF10082F-9C2E-4694-9707-066B8008C563}" type="pres">
      <dgm:prSet presAssocID="{AD631240-693B-4F50-B416-7B90F7139D41}" presName="horz1" presStyleCnt="0"/>
      <dgm:spPr/>
    </dgm:pt>
    <dgm:pt modelId="{4FFC4C52-1BBF-4AB0-848A-DA2E5937B285}" type="pres">
      <dgm:prSet presAssocID="{AD631240-693B-4F50-B416-7B90F7139D41}" presName="tx1" presStyleLbl="revTx" presStyleIdx="3" presStyleCnt="5"/>
      <dgm:spPr/>
    </dgm:pt>
    <dgm:pt modelId="{BEA691EF-4A3C-4B8D-BA1F-2BEFE99F740D}" type="pres">
      <dgm:prSet presAssocID="{AD631240-693B-4F50-B416-7B90F7139D41}" presName="vert1" presStyleCnt="0"/>
      <dgm:spPr/>
    </dgm:pt>
    <dgm:pt modelId="{B4DAAB0D-9DAF-4334-9AFE-223338AA0173}" type="pres">
      <dgm:prSet presAssocID="{EFA217C8-37F8-4BF6-BCD9-D6A870A00B88}" presName="thickLine" presStyleLbl="alignNode1" presStyleIdx="4" presStyleCnt="5"/>
      <dgm:spPr/>
    </dgm:pt>
    <dgm:pt modelId="{9A496431-67CB-4A7D-9D93-07C9D5FA0870}" type="pres">
      <dgm:prSet presAssocID="{EFA217C8-37F8-4BF6-BCD9-D6A870A00B88}" presName="horz1" presStyleCnt="0"/>
      <dgm:spPr/>
    </dgm:pt>
    <dgm:pt modelId="{436039A6-F013-4229-A4CE-D830E71CEF8B}" type="pres">
      <dgm:prSet presAssocID="{EFA217C8-37F8-4BF6-BCD9-D6A870A00B88}" presName="tx1" presStyleLbl="revTx" presStyleIdx="4" presStyleCnt="5"/>
      <dgm:spPr/>
    </dgm:pt>
    <dgm:pt modelId="{AF5C361A-85F6-4C3B-9FBF-69B98DE3B425}" type="pres">
      <dgm:prSet presAssocID="{EFA217C8-37F8-4BF6-BCD9-D6A870A00B88}" presName="vert1" presStyleCnt="0"/>
      <dgm:spPr/>
    </dgm:pt>
  </dgm:ptLst>
  <dgm:cxnLst>
    <dgm:cxn modelId="{F9C67310-6370-4044-8404-6B7A1E4E367A}" type="presOf" srcId="{6CFA85D8-75BA-4BA3-B386-44992EE11CEE}" destId="{18F36DEE-A00F-4A95-9FC9-1611CEAC0033}" srcOrd="0" destOrd="0" presId="urn:microsoft.com/office/officeart/2008/layout/LinedList"/>
    <dgm:cxn modelId="{403F0412-22E1-44FA-9F29-FBE8790680B9}" type="presOf" srcId="{EFA217C8-37F8-4BF6-BCD9-D6A870A00B88}" destId="{436039A6-F013-4229-A4CE-D830E71CEF8B}" srcOrd="0" destOrd="0" presId="urn:microsoft.com/office/officeart/2008/layout/LinedList"/>
    <dgm:cxn modelId="{7F45AC14-EB8C-46A1-A8BE-30F7535BE31D}" type="presOf" srcId="{69D59798-644A-4D00-A494-B4AEEBFD31C3}" destId="{66A3CCA7-188E-4EF3-B800-51F5E2C664B8}" srcOrd="0" destOrd="0" presId="urn:microsoft.com/office/officeart/2008/layout/LinedList"/>
    <dgm:cxn modelId="{C04D901D-4A77-4859-84D7-EF69D9BF6955}" type="presOf" srcId="{58D4A583-A236-4CC0-81C4-41382B53C8EE}" destId="{A53E84FF-6E12-4835-9437-383BDCBC5624}" srcOrd="0" destOrd="0" presId="urn:microsoft.com/office/officeart/2008/layout/LinedList"/>
    <dgm:cxn modelId="{33D02F49-4A51-4AFA-9C34-A5B1A0469D5F}" srcId="{69D59798-644A-4D00-A494-B4AEEBFD31C3}" destId="{58D4A583-A236-4CC0-81C4-41382B53C8EE}" srcOrd="0" destOrd="0" parTransId="{AE8B1F09-E70F-4428-8821-ED2B2B96AB3F}" sibTransId="{0B61C4FE-6C53-4BCF-9C44-78765BD2CACE}"/>
    <dgm:cxn modelId="{01470975-C439-4C7F-B76E-CCD515BDAE94}" srcId="{69D59798-644A-4D00-A494-B4AEEBFD31C3}" destId="{AD631240-693B-4F50-B416-7B90F7139D41}" srcOrd="3" destOrd="0" parTransId="{9E06395C-1DA1-4632-ADBD-CF2686494207}" sibTransId="{F3467CAD-299F-4E7F-8286-73D112F42509}"/>
    <dgm:cxn modelId="{455A207E-3549-47F8-B57F-CEF6BDB73B20}" srcId="{69D59798-644A-4D00-A494-B4AEEBFD31C3}" destId="{6CFA85D8-75BA-4BA3-B386-44992EE11CEE}" srcOrd="2" destOrd="0" parTransId="{9C92D717-6689-4F87-8342-141F1F268888}" sibTransId="{D40EEA35-2EBE-45AA-838E-DD2EE002C759}"/>
    <dgm:cxn modelId="{41ACFFB9-9153-4D64-8D7B-46AB558A384E}" srcId="{69D59798-644A-4D00-A494-B4AEEBFD31C3}" destId="{EFA217C8-37F8-4BF6-BCD9-D6A870A00B88}" srcOrd="4" destOrd="0" parTransId="{35123A05-1C3F-4CDD-BD51-0A9F16460BB6}" sibTransId="{D04EAD94-CD5D-4093-8DF1-28090135B420}"/>
    <dgm:cxn modelId="{B644C5DE-EE22-45AE-A526-A750E38CB266}" type="presOf" srcId="{D780BD91-2EF1-4789-809D-D563C90F8624}" destId="{545088C0-887C-471F-B4A8-B4CF5338C2FA}" srcOrd="0" destOrd="0" presId="urn:microsoft.com/office/officeart/2008/layout/LinedList"/>
    <dgm:cxn modelId="{3D1E54ED-86BE-4AE4-9C1F-789308BBFD74}" type="presOf" srcId="{AD631240-693B-4F50-B416-7B90F7139D41}" destId="{4FFC4C52-1BBF-4AB0-848A-DA2E5937B285}" srcOrd="0" destOrd="0" presId="urn:microsoft.com/office/officeart/2008/layout/LinedList"/>
    <dgm:cxn modelId="{8458ECF4-FD4A-4A3B-BD81-E58F7D85B8E8}" srcId="{69D59798-644A-4D00-A494-B4AEEBFD31C3}" destId="{D780BD91-2EF1-4789-809D-D563C90F8624}" srcOrd="1" destOrd="0" parTransId="{1A10AD1C-97DB-46E4-887E-2FB19C835B7B}" sibTransId="{2F254692-9B97-4E32-A15C-1C2E7133B578}"/>
    <dgm:cxn modelId="{EC379444-2A92-4749-A512-D11BB1DF7F76}" type="presParOf" srcId="{66A3CCA7-188E-4EF3-B800-51F5E2C664B8}" destId="{31058A99-94C6-44CC-A39F-177A33D26355}" srcOrd="0" destOrd="0" presId="urn:microsoft.com/office/officeart/2008/layout/LinedList"/>
    <dgm:cxn modelId="{35E8917E-6C6F-4BD4-ACCF-11729792DB16}" type="presParOf" srcId="{66A3CCA7-188E-4EF3-B800-51F5E2C664B8}" destId="{797E2269-7977-466D-98F0-4330ACCAD5A6}" srcOrd="1" destOrd="0" presId="urn:microsoft.com/office/officeart/2008/layout/LinedList"/>
    <dgm:cxn modelId="{BBE56E22-B590-4A72-8BD5-8EB796DC3D9F}" type="presParOf" srcId="{797E2269-7977-466D-98F0-4330ACCAD5A6}" destId="{A53E84FF-6E12-4835-9437-383BDCBC5624}" srcOrd="0" destOrd="0" presId="urn:microsoft.com/office/officeart/2008/layout/LinedList"/>
    <dgm:cxn modelId="{8B798DE0-AC7A-4B57-A170-A0A8CED3ED1F}" type="presParOf" srcId="{797E2269-7977-466D-98F0-4330ACCAD5A6}" destId="{0C84F365-B605-46B5-B5A2-6EA9D8C6FD8B}" srcOrd="1" destOrd="0" presId="urn:microsoft.com/office/officeart/2008/layout/LinedList"/>
    <dgm:cxn modelId="{0943A655-05C2-4633-AD2D-C4CE05EF429C}" type="presParOf" srcId="{66A3CCA7-188E-4EF3-B800-51F5E2C664B8}" destId="{5A213383-631A-4806-B758-90EA1EC48A30}" srcOrd="2" destOrd="0" presId="urn:microsoft.com/office/officeart/2008/layout/LinedList"/>
    <dgm:cxn modelId="{C40CEC7E-CAEB-475C-91ED-F6F705A334EC}" type="presParOf" srcId="{66A3CCA7-188E-4EF3-B800-51F5E2C664B8}" destId="{371A4B9D-F66F-47EC-BB83-B05540142B19}" srcOrd="3" destOrd="0" presId="urn:microsoft.com/office/officeart/2008/layout/LinedList"/>
    <dgm:cxn modelId="{28759E03-8AA8-44F9-8C62-68EC40239798}" type="presParOf" srcId="{371A4B9D-F66F-47EC-BB83-B05540142B19}" destId="{545088C0-887C-471F-B4A8-B4CF5338C2FA}" srcOrd="0" destOrd="0" presId="urn:microsoft.com/office/officeart/2008/layout/LinedList"/>
    <dgm:cxn modelId="{45F3D730-072A-43B1-A67B-37E254669AD1}" type="presParOf" srcId="{371A4B9D-F66F-47EC-BB83-B05540142B19}" destId="{8CB3E85A-A501-4227-AB22-4475C4D91BD7}" srcOrd="1" destOrd="0" presId="urn:microsoft.com/office/officeart/2008/layout/LinedList"/>
    <dgm:cxn modelId="{0E19538E-BBEF-4FFD-8CB1-723C0D8D3CC0}" type="presParOf" srcId="{66A3CCA7-188E-4EF3-B800-51F5E2C664B8}" destId="{068FAD4B-9D4F-4311-AE06-6D1A141AA81A}" srcOrd="4" destOrd="0" presId="urn:microsoft.com/office/officeart/2008/layout/LinedList"/>
    <dgm:cxn modelId="{9C20C96A-57A8-4550-9D34-3AA233223A73}" type="presParOf" srcId="{66A3CCA7-188E-4EF3-B800-51F5E2C664B8}" destId="{9D68B429-E6CF-4E19-87CF-66BA29983C1A}" srcOrd="5" destOrd="0" presId="urn:microsoft.com/office/officeart/2008/layout/LinedList"/>
    <dgm:cxn modelId="{EF6BA3D7-2FE7-431C-8CFD-E00F2B802857}" type="presParOf" srcId="{9D68B429-E6CF-4E19-87CF-66BA29983C1A}" destId="{18F36DEE-A00F-4A95-9FC9-1611CEAC0033}" srcOrd="0" destOrd="0" presId="urn:microsoft.com/office/officeart/2008/layout/LinedList"/>
    <dgm:cxn modelId="{B067FDCD-0BCD-4E93-B46D-463AAE9FFC7C}" type="presParOf" srcId="{9D68B429-E6CF-4E19-87CF-66BA29983C1A}" destId="{1C96A696-27CD-47E5-A65B-9560B3B9E4D2}" srcOrd="1" destOrd="0" presId="urn:microsoft.com/office/officeart/2008/layout/LinedList"/>
    <dgm:cxn modelId="{D5D3D29D-F6DD-489E-B9EB-A1BEF7EF9904}" type="presParOf" srcId="{66A3CCA7-188E-4EF3-B800-51F5E2C664B8}" destId="{8311BEB0-B6E2-476D-A2B1-AB2E7D0DE3C2}" srcOrd="6" destOrd="0" presId="urn:microsoft.com/office/officeart/2008/layout/LinedList"/>
    <dgm:cxn modelId="{2D4ED761-2D89-4E8A-8846-177943A21130}" type="presParOf" srcId="{66A3CCA7-188E-4EF3-B800-51F5E2C664B8}" destId="{EF10082F-9C2E-4694-9707-066B8008C563}" srcOrd="7" destOrd="0" presId="urn:microsoft.com/office/officeart/2008/layout/LinedList"/>
    <dgm:cxn modelId="{0EECBDB4-C077-4683-98B1-81739C89BDCC}" type="presParOf" srcId="{EF10082F-9C2E-4694-9707-066B8008C563}" destId="{4FFC4C52-1BBF-4AB0-848A-DA2E5937B285}" srcOrd="0" destOrd="0" presId="urn:microsoft.com/office/officeart/2008/layout/LinedList"/>
    <dgm:cxn modelId="{BCA9781D-68EB-4BBA-B1A5-9CFDC8B2C636}" type="presParOf" srcId="{EF10082F-9C2E-4694-9707-066B8008C563}" destId="{BEA691EF-4A3C-4B8D-BA1F-2BEFE99F740D}" srcOrd="1" destOrd="0" presId="urn:microsoft.com/office/officeart/2008/layout/LinedList"/>
    <dgm:cxn modelId="{9FE212FC-8C5B-40AD-AEA8-486E7FC12886}" type="presParOf" srcId="{66A3CCA7-188E-4EF3-B800-51F5E2C664B8}" destId="{B4DAAB0D-9DAF-4334-9AFE-223338AA0173}" srcOrd="8" destOrd="0" presId="urn:microsoft.com/office/officeart/2008/layout/LinedList"/>
    <dgm:cxn modelId="{720B16E9-2639-4462-A92D-CF8307C98C3C}" type="presParOf" srcId="{66A3CCA7-188E-4EF3-B800-51F5E2C664B8}" destId="{9A496431-67CB-4A7D-9D93-07C9D5FA0870}" srcOrd="9" destOrd="0" presId="urn:microsoft.com/office/officeart/2008/layout/LinedList"/>
    <dgm:cxn modelId="{04DBD75A-FAF7-4FDF-AE14-9F109570E272}" type="presParOf" srcId="{9A496431-67CB-4A7D-9D93-07C9D5FA0870}" destId="{436039A6-F013-4229-A4CE-D830E71CEF8B}" srcOrd="0" destOrd="0" presId="urn:microsoft.com/office/officeart/2008/layout/LinedList"/>
    <dgm:cxn modelId="{2E65E058-22D5-4442-8FC0-E6DB9E1094B8}" type="presParOf" srcId="{9A496431-67CB-4A7D-9D93-07C9D5FA0870}" destId="{AF5C361A-85F6-4C3B-9FBF-69B98DE3B42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5EACC2-E4D1-42E3-8E3A-8F5E7A52609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734605C-7860-40A5-877C-C774BFBF9E67}">
      <dgm:prSet/>
      <dgm:spPr/>
      <dgm:t>
        <a:bodyPr/>
        <a:lstStyle/>
        <a:p>
          <a:r>
            <a:rPr lang="en-US"/>
            <a:t>Gear Design 				– Tanmay and Aman</a:t>
          </a:r>
        </a:p>
      </dgm:t>
    </dgm:pt>
    <dgm:pt modelId="{7AC42A25-F98C-4925-8F5A-8443DE3FB232}" type="parTrans" cxnId="{E964F3F8-28BD-4677-B68D-A0AD2866FB25}">
      <dgm:prSet/>
      <dgm:spPr/>
      <dgm:t>
        <a:bodyPr/>
        <a:lstStyle/>
        <a:p>
          <a:endParaRPr lang="en-US"/>
        </a:p>
      </dgm:t>
    </dgm:pt>
    <dgm:pt modelId="{5D2960E2-5F8C-4981-8206-FE9AEB159C23}" type="sibTrans" cxnId="{E964F3F8-28BD-4677-B68D-A0AD2866FB25}">
      <dgm:prSet/>
      <dgm:spPr/>
      <dgm:t>
        <a:bodyPr/>
        <a:lstStyle/>
        <a:p>
          <a:endParaRPr lang="en-US"/>
        </a:p>
      </dgm:t>
    </dgm:pt>
    <dgm:pt modelId="{22DABFF9-06FB-4477-84E3-60AE9095B511}">
      <dgm:prSet/>
      <dgm:spPr/>
      <dgm:t>
        <a:bodyPr/>
        <a:lstStyle/>
        <a:p>
          <a:r>
            <a:rPr lang="en-US"/>
            <a:t>Planet Modeling 			– Anirudh</a:t>
          </a:r>
        </a:p>
      </dgm:t>
    </dgm:pt>
    <dgm:pt modelId="{942060DC-F809-4EDB-86A9-EE4854FF72F0}" type="parTrans" cxnId="{A0C35369-01E8-46FF-B5A0-0B9AA51519C9}">
      <dgm:prSet/>
      <dgm:spPr/>
      <dgm:t>
        <a:bodyPr/>
        <a:lstStyle/>
        <a:p>
          <a:endParaRPr lang="en-US"/>
        </a:p>
      </dgm:t>
    </dgm:pt>
    <dgm:pt modelId="{34CD62AF-635F-4FFB-97F4-74C37C632B5A}" type="sibTrans" cxnId="{A0C35369-01E8-46FF-B5A0-0B9AA51519C9}">
      <dgm:prSet/>
      <dgm:spPr/>
      <dgm:t>
        <a:bodyPr/>
        <a:lstStyle/>
        <a:p>
          <a:endParaRPr lang="en-US"/>
        </a:p>
      </dgm:t>
    </dgm:pt>
    <dgm:pt modelId="{608BE7D9-61F2-4150-9E33-7B58158F6CCC}">
      <dgm:prSet/>
      <dgm:spPr/>
      <dgm:t>
        <a:bodyPr/>
        <a:lstStyle/>
        <a:p>
          <a:r>
            <a:rPr lang="en-US" dirty="0"/>
            <a:t>Arms and Idlers			– Vikhyath and Ojjas</a:t>
          </a:r>
        </a:p>
      </dgm:t>
    </dgm:pt>
    <dgm:pt modelId="{F6FB607B-2135-4ADA-9792-5F87484E5CF1}" type="parTrans" cxnId="{C89C0050-C8EB-4117-A713-2B7681597D03}">
      <dgm:prSet/>
      <dgm:spPr/>
      <dgm:t>
        <a:bodyPr/>
        <a:lstStyle/>
        <a:p>
          <a:endParaRPr lang="en-US"/>
        </a:p>
      </dgm:t>
    </dgm:pt>
    <dgm:pt modelId="{CC1AC44E-5DD7-430B-88F3-A4484B855FFB}" type="sibTrans" cxnId="{C89C0050-C8EB-4117-A713-2B7681597D03}">
      <dgm:prSet/>
      <dgm:spPr/>
      <dgm:t>
        <a:bodyPr/>
        <a:lstStyle/>
        <a:p>
          <a:endParaRPr lang="en-US"/>
        </a:p>
      </dgm:t>
    </dgm:pt>
    <dgm:pt modelId="{6C200D84-FDBE-4EDD-A5C1-D7D244D3B0BB}">
      <dgm:prSet/>
      <dgm:spPr/>
      <dgm:t>
        <a:bodyPr/>
        <a:lstStyle/>
        <a:p>
          <a:r>
            <a:rPr lang="en-US" dirty="0"/>
            <a:t>Assembly File and Print 		– Tanmay</a:t>
          </a:r>
        </a:p>
      </dgm:t>
    </dgm:pt>
    <dgm:pt modelId="{EAD6A207-EE07-48C1-940E-52003A17ED7C}" type="parTrans" cxnId="{F45A1687-15FA-4C76-93A7-9F3B54A31881}">
      <dgm:prSet/>
      <dgm:spPr/>
      <dgm:t>
        <a:bodyPr/>
        <a:lstStyle/>
        <a:p>
          <a:endParaRPr lang="en-US"/>
        </a:p>
      </dgm:t>
    </dgm:pt>
    <dgm:pt modelId="{AD225A5C-A2EC-4853-AE38-C72498412F0F}" type="sibTrans" cxnId="{F45A1687-15FA-4C76-93A7-9F3B54A31881}">
      <dgm:prSet/>
      <dgm:spPr/>
      <dgm:t>
        <a:bodyPr/>
        <a:lstStyle/>
        <a:p>
          <a:endParaRPr lang="en-US"/>
        </a:p>
      </dgm:t>
    </dgm:pt>
    <dgm:pt modelId="{8CFE9042-689E-4E91-A5D4-F62C7B5DCAB3}" type="pres">
      <dgm:prSet presAssocID="{365EACC2-E4D1-42E3-8E3A-8F5E7A526096}" presName="root" presStyleCnt="0">
        <dgm:presLayoutVars>
          <dgm:dir/>
          <dgm:resizeHandles val="exact"/>
        </dgm:presLayoutVars>
      </dgm:prSet>
      <dgm:spPr/>
    </dgm:pt>
    <dgm:pt modelId="{E575A1A3-AED5-4874-A38A-1ED92B9E1F13}" type="pres">
      <dgm:prSet presAssocID="{F734605C-7860-40A5-877C-C774BFBF9E67}" presName="compNode" presStyleCnt="0"/>
      <dgm:spPr/>
    </dgm:pt>
    <dgm:pt modelId="{B9DBE06A-BF69-45E8-9557-A8B535428873}" type="pres">
      <dgm:prSet presAssocID="{F734605C-7860-40A5-877C-C774BFBF9E67}" presName="bgRect" presStyleLbl="bgShp" presStyleIdx="0" presStyleCnt="4"/>
      <dgm:spPr/>
    </dgm:pt>
    <dgm:pt modelId="{8E23A4D1-302D-4382-A1BC-51D8712A8BAE}" type="pres">
      <dgm:prSet presAssocID="{F734605C-7860-40A5-877C-C774BFBF9E6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76EF1185-5677-4F6F-BB47-86B389F1CDC8}" type="pres">
      <dgm:prSet presAssocID="{F734605C-7860-40A5-877C-C774BFBF9E67}" presName="spaceRect" presStyleCnt="0"/>
      <dgm:spPr/>
    </dgm:pt>
    <dgm:pt modelId="{81D16C03-A6DD-46CB-A6A5-C8B9CA483524}" type="pres">
      <dgm:prSet presAssocID="{F734605C-7860-40A5-877C-C774BFBF9E67}" presName="parTx" presStyleLbl="revTx" presStyleIdx="0" presStyleCnt="4">
        <dgm:presLayoutVars>
          <dgm:chMax val="0"/>
          <dgm:chPref val="0"/>
        </dgm:presLayoutVars>
      </dgm:prSet>
      <dgm:spPr/>
    </dgm:pt>
    <dgm:pt modelId="{E7B9E585-2057-4E8C-AC51-A5A32B649B7B}" type="pres">
      <dgm:prSet presAssocID="{5D2960E2-5F8C-4981-8206-FE9AEB159C23}" presName="sibTrans" presStyleCnt="0"/>
      <dgm:spPr/>
    </dgm:pt>
    <dgm:pt modelId="{DC5B74A4-747D-4204-8B7D-874AEC9C2E1C}" type="pres">
      <dgm:prSet presAssocID="{22DABFF9-06FB-4477-84E3-60AE9095B511}" presName="compNode" presStyleCnt="0"/>
      <dgm:spPr/>
    </dgm:pt>
    <dgm:pt modelId="{28231655-3FA5-46BC-8165-CC977DA00003}" type="pres">
      <dgm:prSet presAssocID="{22DABFF9-06FB-4477-84E3-60AE9095B511}" presName="bgRect" presStyleLbl="bgShp" presStyleIdx="1" presStyleCnt="4"/>
      <dgm:spPr/>
    </dgm:pt>
    <dgm:pt modelId="{77C8F6E6-608F-44A2-B608-C6117D264CC3}" type="pres">
      <dgm:prSet presAssocID="{22DABFF9-06FB-4477-84E3-60AE9095B51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26152293-FC9A-47EA-BC35-A4ABFEAEC757}" type="pres">
      <dgm:prSet presAssocID="{22DABFF9-06FB-4477-84E3-60AE9095B511}" presName="spaceRect" presStyleCnt="0"/>
      <dgm:spPr/>
    </dgm:pt>
    <dgm:pt modelId="{164A7D90-A0E6-4937-B4C3-5D24A86E8AD4}" type="pres">
      <dgm:prSet presAssocID="{22DABFF9-06FB-4477-84E3-60AE9095B511}" presName="parTx" presStyleLbl="revTx" presStyleIdx="1" presStyleCnt="4">
        <dgm:presLayoutVars>
          <dgm:chMax val="0"/>
          <dgm:chPref val="0"/>
        </dgm:presLayoutVars>
      </dgm:prSet>
      <dgm:spPr/>
    </dgm:pt>
    <dgm:pt modelId="{5FC475F4-521B-4F69-99F6-D9B033647B34}" type="pres">
      <dgm:prSet presAssocID="{34CD62AF-635F-4FFB-97F4-74C37C632B5A}" presName="sibTrans" presStyleCnt="0"/>
      <dgm:spPr/>
    </dgm:pt>
    <dgm:pt modelId="{66D133BA-66DC-43D0-ACCA-EFF4DE3663C8}" type="pres">
      <dgm:prSet presAssocID="{608BE7D9-61F2-4150-9E33-7B58158F6CCC}" presName="compNode" presStyleCnt="0"/>
      <dgm:spPr/>
    </dgm:pt>
    <dgm:pt modelId="{27630947-22C7-4AC6-B18D-998FEAE52ADB}" type="pres">
      <dgm:prSet presAssocID="{608BE7D9-61F2-4150-9E33-7B58158F6CCC}" presName="bgRect" presStyleLbl="bgShp" presStyleIdx="2" presStyleCnt="4"/>
      <dgm:spPr/>
    </dgm:pt>
    <dgm:pt modelId="{F6289755-07A0-4B7B-9F19-52AC3FB4073C}" type="pres">
      <dgm:prSet presAssocID="{608BE7D9-61F2-4150-9E33-7B58158F6CC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rench with solid fill"/>
        </a:ext>
      </dgm:extLst>
    </dgm:pt>
    <dgm:pt modelId="{E7038B34-5286-4BD3-970D-9A44F9F5117B}" type="pres">
      <dgm:prSet presAssocID="{608BE7D9-61F2-4150-9E33-7B58158F6CCC}" presName="spaceRect" presStyleCnt="0"/>
      <dgm:spPr/>
    </dgm:pt>
    <dgm:pt modelId="{EBB48FD8-C535-4BF4-9363-6F99423E614F}" type="pres">
      <dgm:prSet presAssocID="{608BE7D9-61F2-4150-9E33-7B58158F6CCC}" presName="parTx" presStyleLbl="revTx" presStyleIdx="2" presStyleCnt="4">
        <dgm:presLayoutVars>
          <dgm:chMax val="0"/>
          <dgm:chPref val="0"/>
        </dgm:presLayoutVars>
      </dgm:prSet>
      <dgm:spPr/>
    </dgm:pt>
    <dgm:pt modelId="{55C3C9C9-61F8-4AF0-BDD9-203DADFC3F85}" type="pres">
      <dgm:prSet presAssocID="{CC1AC44E-5DD7-430B-88F3-A4484B855FFB}" presName="sibTrans" presStyleCnt="0"/>
      <dgm:spPr/>
    </dgm:pt>
    <dgm:pt modelId="{702BE70E-0589-40FB-962D-EA2B372AB731}" type="pres">
      <dgm:prSet presAssocID="{6C200D84-FDBE-4EDD-A5C1-D7D244D3B0BB}" presName="compNode" presStyleCnt="0"/>
      <dgm:spPr/>
    </dgm:pt>
    <dgm:pt modelId="{54A6236C-4440-49F2-831B-772A116E8547}" type="pres">
      <dgm:prSet presAssocID="{6C200D84-FDBE-4EDD-A5C1-D7D244D3B0BB}" presName="bgRect" presStyleLbl="bgShp" presStyleIdx="3" presStyleCnt="4"/>
      <dgm:spPr/>
    </dgm:pt>
    <dgm:pt modelId="{90030C93-5776-4103-AA20-84C2B27327CE}" type="pres">
      <dgm:prSet presAssocID="{6C200D84-FDBE-4EDD-A5C1-D7D244D3B0B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486CAF66-7537-4B8E-83BC-E6E39F0E5220}" type="pres">
      <dgm:prSet presAssocID="{6C200D84-FDBE-4EDD-A5C1-D7D244D3B0BB}" presName="spaceRect" presStyleCnt="0"/>
      <dgm:spPr/>
    </dgm:pt>
    <dgm:pt modelId="{080D6196-F354-46FF-A3A6-2E4258043AB8}" type="pres">
      <dgm:prSet presAssocID="{6C200D84-FDBE-4EDD-A5C1-D7D244D3B0BB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E3DB233-C948-4BF3-ADC2-5DBA09FE3755}" type="presOf" srcId="{F734605C-7860-40A5-877C-C774BFBF9E67}" destId="{81D16C03-A6DD-46CB-A6A5-C8B9CA483524}" srcOrd="0" destOrd="0" presId="urn:microsoft.com/office/officeart/2018/2/layout/IconVerticalSolidList"/>
    <dgm:cxn modelId="{BE09AA45-8DB3-4C83-A92F-E1ABA1D0EEB1}" type="presOf" srcId="{22DABFF9-06FB-4477-84E3-60AE9095B511}" destId="{164A7D90-A0E6-4937-B4C3-5D24A86E8AD4}" srcOrd="0" destOrd="0" presId="urn:microsoft.com/office/officeart/2018/2/layout/IconVerticalSolidList"/>
    <dgm:cxn modelId="{A0C35369-01E8-46FF-B5A0-0B9AA51519C9}" srcId="{365EACC2-E4D1-42E3-8E3A-8F5E7A526096}" destId="{22DABFF9-06FB-4477-84E3-60AE9095B511}" srcOrd="1" destOrd="0" parTransId="{942060DC-F809-4EDB-86A9-EE4854FF72F0}" sibTransId="{34CD62AF-635F-4FFB-97F4-74C37C632B5A}"/>
    <dgm:cxn modelId="{C89C0050-C8EB-4117-A713-2B7681597D03}" srcId="{365EACC2-E4D1-42E3-8E3A-8F5E7A526096}" destId="{608BE7D9-61F2-4150-9E33-7B58158F6CCC}" srcOrd="2" destOrd="0" parTransId="{F6FB607B-2135-4ADA-9792-5F87484E5CF1}" sibTransId="{CC1AC44E-5DD7-430B-88F3-A4484B855FFB}"/>
    <dgm:cxn modelId="{F45A1687-15FA-4C76-93A7-9F3B54A31881}" srcId="{365EACC2-E4D1-42E3-8E3A-8F5E7A526096}" destId="{6C200D84-FDBE-4EDD-A5C1-D7D244D3B0BB}" srcOrd="3" destOrd="0" parTransId="{EAD6A207-EE07-48C1-940E-52003A17ED7C}" sibTransId="{AD225A5C-A2EC-4853-AE38-C72498412F0F}"/>
    <dgm:cxn modelId="{A1D4F893-799F-41C0-B5A0-3BC96B2EB846}" type="presOf" srcId="{365EACC2-E4D1-42E3-8E3A-8F5E7A526096}" destId="{8CFE9042-689E-4E91-A5D4-F62C7B5DCAB3}" srcOrd="0" destOrd="0" presId="urn:microsoft.com/office/officeart/2018/2/layout/IconVerticalSolidList"/>
    <dgm:cxn modelId="{0BDB749F-CEA8-4D85-8F91-FE07B37A21DC}" type="presOf" srcId="{608BE7D9-61F2-4150-9E33-7B58158F6CCC}" destId="{EBB48FD8-C535-4BF4-9363-6F99423E614F}" srcOrd="0" destOrd="0" presId="urn:microsoft.com/office/officeart/2018/2/layout/IconVerticalSolidList"/>
    <dgm:cxn modelId="{630E7CCD-FB79-463D-9DD5-3C719E546804}" type="presOf" srcId="{6C200D84-FDBE-4EDD-A5C1-D7D244D3B0BB}" destId="{080D6196-F354-46FF-A3A6-2E4258043AB8}" srcOrd="0" destOrd="0" presId="urn:microsoft.com/office/officeart/2018/2/layout/IconVerticalSolidList"/>
    <dgm:cxn modelId="{E964F3F8-28BD-4677-B68D-A0AD2866FB25}" srcId="{365EACC2-E4D1-42E3-8E3A-8F5E7A526096}" destId="{F734605C-7860-40A5-877C-C774BFBF9E67}" srcOrd="0" destOrd="0" parTransId="{7AC42A25-F98C-4925-8F5A-8443DE3FB232}" sibTransId="{5D2960E2-5F8C-4981-8206-FE9AEB159C23}"/>
    <dgm:cxn modelId="{70A748A9-F306-43C2-9E06-7CBA6D10D8C9}" type="presParOf" srcId="{8CFE9042-689E-4E91-A5D4-F62C7B5DCAB3}" destId="{E575A1A3-AED5-4874-A38A-1ED92B9E1F13}" srcOrd="0" destOrd="0" presId="urn:microsoft.com/office/officeart/2018/2/layout/IconVerticalSolidList"/>
    <dgm:cxn modelId="{085ABFC7-06D6-4C68-B337-01C67B75F9E1}" type="presParOf" srcId="{E575A1A3-AED5-4874-A38A-1ED92B9E1F13}" destId="{B9DBE06A-BF69-45E8-9557-A8B535428873}" srcOrd="0" destOrd="0" presId="urn:microsoft.com/office/officeart/2018/2/layout/IconVerticalSolidList"/>
    <dgm:cxn modelId="{43B58216-EFBE-41F6-AFF7-B5FC34E66996}" type="presParOf" srcId="{E575A1A3-AED5-4874-A38A-1ED92B9E1F13}" destId="{8E23A4D1-302D-4382-A1BC-51D8712A8BAE}" srcOrd="1" destOrd="0" presId="urn:microsoft.com/office/officeart/2018/2/layout/IconVerticalSolidList"/>
    <dgm:cxn modelId="{E53C696D-5DAE-45AE-93D6-D6BF0506D4FB}" type="presParOf" srcId="{E575A1A3-AED5-4874-A38A-1ED92B9E1F13}" destId="{76EF1185-5677-4F6F-BB47-86B389F1CDC8}" srcOrd="2" destOrd="0" presId="urn:microsoft.com/office/officeart/2018/2/layout/IconVerticalSolidList"/>
    <dgm:cxn modelId="{C269A48C-7CD4-4A30-B99B-2E696ED45F16}" type="presParOf" srcId="{E575A1A3-AED5-4874-A38A-1ED92B9E1F13}" destId="{81D16C03-A6DD-46CB-A6A5-C8B9CA483524}" srcOrd="3" destOrd="0" presId="urn:microsoft.com/office/officeart/2018/2/layout/IconVerticalSolidList"/>
    <dgm:cxn modelId="{A9824EE6-BB11-4ED9-B510-637A071EAFDA}" type="presParOf" srcId="{8CFE9042-689E-4E91-A5D4-F62C7B5DCAB3}" destId="{E7B9E585-2057-4E8C-AC51-A5A32B649B7B}" srcOrd="1" destOrd="0" presId="urn:microsoft.com/office/officeart/2018/2/layout/IconVerticalSolidList"/>
    <dgm:cxn modelId="{A2C31E1A-1F75-44EF-8CAC-29DE881DB8FD}" type="presParOf" srcId="{8CFE9042-689E-4E91-A5D4-F62C7B5DCAB3}" destId="{DC5B74A4-747D-4204-8B7D-874AEC9C2E1C}" srcOrd="2" destOrd="0" presId="urn:microsoft.com/office/officeart/2018/2/layout/IconVerticalSolidList"/>
    <dgm:cxn modelId="{C6CAFCAC-6865-4817-874E-7D959230715C}" type="presParOf" srcId="{DC5B74A4-747D-4204-8B7D-874AEC9C2E1C}" destId="{28231655-3FA5-46BC-8165-CC977DA00003}" srcOrd="0" destOrd="0" presId="urn:microsoft.com/office/officeart/2018/2/layout/IconVerticalSolidList"/>
    <dgm:cxn modelId="{4462B377-1919-4A81-9154-FC2106EA226D}" type="presParOf" srcId="{DC5B74A4-747D-4204-8B7D-874AEC9C2E1C}" destId="{77C8F6E6-608F-44A2-B608-C6117D264CC3}" srcOrd="1" destOrd="0" presId="urn:microsoft.com/office/officeart/2018/2/layout/IconVerticalSolidList"/>
    <dgm:cxn modelId="{711AE3B9-0543-41F3-B0E1-496A0309665A}" type="presParOf" srcId="{DC5B74A4-747D-4204-8B7D-874AEC9C2E1C}" destId="{26152293-FC9A-47EA-BC35-A4ABFEAEC757}" srcOrd="2" destOrd="0" presId="urn:microsoft.com/office/officeart/2018/2/layout/IconVerticalSolidList"/>
    <dgm:cxn modelId="{19640908-7347-4D19-B055-DFFB347C3F12}" type="presParOf" srcId="{DC5B74A4-747D-4204-8B7D-874AEC9C2E1C}" destId="{164A7D90-A0E6-4937-B4C3-5D24A86E8AD4}" srcOrd="3" destOrd="0" presId="urn:microsoft.com/office/officeart/2018/2/layout/IconVerticalSolidList"/>
    <dgm:cxn modelId="{73E16F3B-2344-4CDA-AA21-05758A5F4CFB}" type="presParOf" srcId="{8CFE9042-689E-4E91-A5D4-F62C7B5DCAB3}" destId="{5FC475F4-521B-4F69-99F6-D9B033647B34}" srcOrd="3" destOrd="0" presId="urn:microsoft.com/office/officeart/2018/2/layout/IconVerticalSolidList"/>
    <dgm:cxn modelId="{40F57FD9-3ECE-4A15-8682-2EFD0FC0B65A}" type="presParOf" srcId="{8CFE9042-689E-4E91-A5D4-F62C7B5DCAB3}" destId="{66D133BA-66DC-43D0-ACCA-EFF4DE3663C8}" srcOrd="4" destOrd="0" presId="urn:microsoft.com/office/officeart/2018/2/layout/IconVerticalSolidList"/>
    <dgm:cxn modelId="{3C0BBB29-9184-46E5-985F-12DB27F7319A}" type="presParOf" srcId="{66D133BA-66DC-43D0-ACCA-EFF4DE3663C8}" destId="{27630947-22C7-4AC6-B18D-998FEAE52ADB}" srcOrd="0" destOrd="0" presId="urn:microsoft.com/office/officeart/2018/2/layout/IconVerticalSolidList"/>
    <dgm:cxn modelId="{517D666C-91BC-41BA-AF87-AB23BB73E473}" type="presParOf" srcId="{66D133BA-66DC-43D0-ACCA-EFF4DE3663C8}" destId="{F6289755-07A0-4B7B-9F19-52AC3FB4073C}" srcOrd="1" destOrd="0" presId="urn:microsoft.com/office/officeart/2018/2/layout/IconVerticalSolidList"/>
    <dgm:cxn modelId="{C1E72116-76F9-4A27-A256-C75EE8A843BD}" type="presParOf" srcId="{66D133BA-66DC-43D0-ACCA-EFF4DE3663C8}" destId="{E7038B34-5286-4BD3-970D-9A44F9F5117B}" srcOrd="2" destOrd="0" presId="urn:microsoft.com/office/officeart/2018/2/layout/IconVerticalSolidList"/>
    <dgm:cxn modelId="{C89F0F0C-F562-4E89-95BD-E276C4DBACD0}" type="presParOf" srcId="{66D133BA-66DC-43D0-ACCA-EFF4DE3663C8}" destId="{EBB48FD8-C535-4BF4-9363-6F99423E614F}" srcOrd="3" destOrd="0" presId="urn:microsoft.com/office/officeart/2018/2/layout/IconVerticalSolidList"/>
    <dgm:cxn modelId="{E16999AD-16DC-411B-A3E2-9FB8559A32B7}" type="presParOf" srcId="{8CFE9042-689E-4E91-A5D4-F62C7B5DCAB3}" destId="{55C3C9C9-61F8-4AF0-BDD9-203DADFC3F85}" srcOrd="5" destOrd="0" presId="urn:microsoft.com/office/officeart/2018/2/layout/IconVerticalSolidList"/>
    <dgm:cxn modelId="{13DFEA95-5B3E-4E16-98A8-CD56ED5FDFEB}" type="presParOf" srcId="{8CFE9042-689E-4E91-A5D4-F62C7B5DCAB3}" destId="{702BE70E-0589-40FB-962D-EA2B372AB731}" srcOrd="6" destOrd="0" presId="urn:microsoft.com/office/officeart/2018/2/layout/IconVerticalSolidList"/>
    <dgm:cxn modelId="{619C512D-A6A0-4EAD-8C22-8CEE8F0CCA30}" type="presParOf" srcId="{702BE70E-0589-40FB-962D-EA2B372AB731}" destId="{54A6236C-4440-49F2-831B-772A116E8547}" srcOrd="0" destOrd="0" presId="urn:microsoft.com/office/officeart/2018/2/layout/IconVerticalSolidList"/>
    <dgm:cxn modelId="{CC07EA08-CC51-4C18-9B51-45E5C629786E}" type="presParOf" srcId="{702BE70E-0589-40FB-962D-EA2B372AB731}" destId="{90030C93-5776-4103-AA20-84C2B27327CE}" srcOrd="1" destOrd="0" presId="urn:microsoft.com/office/officeart/2018/2/layout/IconVerticalSolidList"/>
    <dgm:cxn modelId="{DB338916-3698-4E44-A23C-D99E182A9774}" type="presParOf" srcId="{702BE70E-0589-40FB-962D-EA2B372AB731}" destId="{486CAF66-7537-4B8E-83BC-E6E39F0E5220}" srcOrd="2" destOrd="0" presId="urn:microsoft.com/office/officeart/2018/2/layout/IconVerticalSolidList"/>
    <dgm:cxn modelId="{8209422E-BA07-4653-A04D-0B726AB40C24}" type="presParOf" srcId="{702BE70E-0589-40FB-962D-EA2B372AB731}" destId="{080D6196-F354-46FF-A3A6-2E4258043AB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2EE562-78DF-4E05-A63D-EF9CDDCECC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1195A89-2CB2-466A-B70C-8D2FE6A6ED15}">
      <dgm:prSet/>
      <dgm:spPr/>
      <dgm:t>
        <a:bodyPr/>
        <a:lstStyle/>
        <a:p>
          <a:r>
            <a:rPr lang="en-US"/>
            <a:t>Printer: Fortus 450mc</a:t>
          </a:r>
        </a:p>
      </dgm:t>
    </dgm:pt>
    <dgm:pt modelId="{40BF34D1-B268-4C1E-8BF7-5EE37BC1742A}" type="parTrans" cxnId="{2226A1AE-450F-407B-8E5D-B90660FD3915}">
      <dgm:prSet/>
      <dgm:spPr/>
      <dgm:t>
        <a:bodyPr/>
        <a:lstStyle/>
        <a:p>
          <a:endParaRPr lang="en-US"/>
        </a:p>
      </dgm:t>
    </dgm:pt>
    <dgm:pt modelId="{2A0D6CB6-8C7F-4E98-87AD-1C5D024D95FA}" type="sibTrans" cxnId="{2226A1AE-450F-407B-8E5D-B90660FD3915}">
      <dgm:prSet/>
      <dgm:spPr/>
      <dgm:t>
        <a:bodyPr/>
        <a:lstStyle/>
        <a:p>
          <a:endParaRPr lang="en-US"/>
        </a:p>
      </dgm:t>
    </dgm:pt>
    <dgm:pt modelId="{D466CEE7-6D37-4EFC-9EC8-59C645ECAB04}">
      <dgm:prSet/>
      <dgm:spPr/>
      <dgm:t>
        <a:bodyPr/>
        <a:lstStyle/>
        <a:p>
          <a:r>
            <a:rPr lang="en-US" dirty="0"/>
            <a:t>Print time: 17 Hrs. 39 Mins.</a:t>
          </a:r>
        </a:p>
      </dgm:t>
    </dgm:pt>
    <dgm:pt modelId="{65E58968-7050-412D-AB4D-1719F14D9AB7}" type="parTrans" cxnId="{E554FB6F-3B99-49B0-9DB9-1964F616626D}">
      <dgm:prSet/>
      <dgm:spPr/>
      <dgm:t>
        <a:bodyPr/>
        <a:lstStyle/>
        <a:p>
          <a:endParaRPr lang="en-US"/>
        </a:p>
      </dgm:t>
    </dgm:pt>
    <dgm:pt modelId="{892F0477-2FE2-4824-9390-4DCE64E12E9E}" type="sibTrans" cxnId="{E554FB6F-3B99-49B0-9DB9-1964F616626D}">
      <dgm:prSet/>
      <dgm:spPr/>
      <dgm:t>
        <a:bodyPr/>
        <a:lstStyle/>
        <a:p>
          <a:endParaRPr lang="en-US"/>
        </a:p>
      </dgm:t>
    </dgm:pt>
    <dgm:pt modelId="{F241CD0D-1C44-4528-BBC1-5C60313E01AB}">
      <dgm:prSet/>
      <dgm:spPr/>
      <dgm:t>
        <a:bodyPr/>
        <a:lstStyle/>
        <a:p>
          <a:r>
            <a:rPr lang="en-US" dirty="0"/>
            <a:t>Model Material: 417.554 cc</a:t>
          </a:r>
        </a:p>
      </dgm:t>
    </dgm:pt>
    <dgm:pt modelId="{9F47FE31-8E8E-49FE-A24F-0B808049635C}" type="parTrans" cxnId="{E7971D01-13AD-4857-BDE5-96368706C880}">
      <dgm:prSet/>
      <dgm:spPr/>
      <dgm:t>
        <a:bodyPr/>
        <a:lstStyle/>
        <a:p>
          <a:endParaRPr lang="en-US"/>
        </a:p>
      </dgm:t>
    </dgm:pt>
    <dgm:pt modelId="{B3DD08EC-C9B9-43B1-B262-E2C26D48B9D2}" type="sibTrans" cxnId="{E7971D01-13AD-4857-BDE5-96368706C880}">
      <dgm:prSet/>
      <dgm:spPr/>
      <dgm:t>
        <a:bodyPr/>
        <a:lstStyle/>
        <a:p>
          <a:endParaRPr lang="en-US"/>
        </a:p>
      </dgm:t>
    </dgm:pt>
    <dgm:pt modelId="{8DB1CB07-A870-4B81-A1A2-642E3B57067E}">
      <dgm:prSet/>
      <dgm:spPr/>
      <dgm:t>
        <a:bodyPr/>
        <a:lstStyle/>
        <a:p>
          <a:r>
            <a:rPr lang="en-US" dirty="0"/>
            <a:t>Support Material: 115.072 cc</a:t>
          </a:r>
        </a:p>
      </dgm:t>
    </dgm:pt>
    <dgm:pt modelId="{EBB97E15-487E-48DC-B934-FE7841BD2B19}" type="parTrans" cxnId="{DE65FBF7-BC4F-4397-8E38-994C4D13FCD3}">
      <dgm:prSet/>
      <dgm:spPr/>
      <dgm:t>
        <a:bodyPr/>
        <a:lstStyle/>
        <a:p>
          <a:endParaRPr lang="en-US"/>
        </a:p>
      </dgm:t>
    </dgm:pt>
    <dgm:pt modelId="{E532C7EC-E094-4ADC-921E-083137A17747}" type="sibTrans" cxnId="{DE65FBF7-BC4F-4397-8E38-994C4D13FCD3}">
      <dgm:prSet/>
      <dgm:spPr/>
      <dgm:t>
        <a:bodyPr/>
        <a:lstStyle/>
        <a:p>
          <a:endParaRPr lang="en-US"/>
        </a:p>
      </dgm:t>
    </dgm:pt>
    <dgm:pt modelId="{3315BE16-DE3D-4402-84FB-F68154D2F167}" type="pres">
      <dgm:prSet presAssocID="{262EE562-78DF-4E05-A63D-EF9CDDCECC32}" presName="root" presStyleCnt="0">
        <dgm:presLayoutVars>
          <dgm:dir/>
          <dgm:resizeHandles val="exact"/>
        </dgm:presLayoutVars>
      </dgm:prSet>
      <dgm:spPr/>
    </dgm:pt>
    <dgm:pt modelId="{2C4A2F40-8259-4C22-8FF1-EC13595340C3}" type="pres">
      <dgm:prSet presAssocID="{41195A89-2CB2-466A-B70C-8D2FE6A6ED15}" presName="compNode" presStyleCnt="0"/>
      <dgm:spPr/>
    </dgm:pt>
    <dgm:pt modelId="{E6BD9A22-73AB-4470-BBA6-98FE3FB1FB0D}" type="pres">
      <dgm:prSet presAssocID="{41195A89-2CB2-466A-B70C-8D2FE6A6ED15}" presName="bgRect" presStyleLbl="bgShp" presStyleIdx="0" presStyleCnt="4"/>
      <dgm:spPr/>
    </dgm:pt>
    <dgm:pt modelId="{2CCA0BD6-7B9D-4CA0-9D65-9856F7E18C44}" type="pres">
      <dgm:prSet presAssocID="{41195A89-2CB2-466A-B70C-8D2FE6A6ED1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16371919-E2B9-4F0D-A03B-4C4A4DCC79CA}" type="pres">
      <dgm:prSet presAssocID="{41195A89-2CB2-466A-B70C-8D2FE6A6ED15}" presName="spaceRect" presStyleCnt="0"/>
      <dgm:spPr/>
    </dgm:pt>
    <dgm:pt modelId="{0928C01A-EDEC-4C97-8389-7345BD0C5A82}" type="pres">
      <dgm:prSet presAssocID="{41195A89-2CB2-466A-B70C-8D2FE6A6ED15}" presName="parTx" presStyleLbl="revTx" presStyleIdx="0" presStyleCnt="4">
        <dgm:presLayoutVars>
          <dgm:chMax val="0"/>
          <dgm:chPref val="0"/>
        </dgm:presLayoutVars>
      </dgm:prSet>
      <dgm:spPr/>
    </dgm:pt>
    <dgm:pt modelId="{861944B3-0099-4157-B334-651A8CE411B7}" type="pres">
      <dgm:prSet presAssocID="{2A0D6CB6-8C7F-4E98-87AD-1C5D024D95FA}" presName="sibTrans" presStyleCnt="0"/>
      <dgm:spPr/>
    </dgm:pt>
    <dgm:pt modelId="{B8EA8475-FCE0-4199-84CD-70E7778D0FC9}" type="pres">
      <dgm:prSet presAssocID="{D466CEE7-6D37-4EFC-9EC8-59C645ECAB04}" presName="compNode" presStyleCnt="0"/>
      <dgm:spPr/>
    </dgm:pt>
    <dgm:pt modelId="{2ACE897D-D736-4CD0-948D-55FF1A8AA245}" type="pres">
      <dgm:prSet presAssocID="{D466CEE7-6D37-4EFC-9EC8-59C645ECAB04}" presName="bgRect" presStyleLbl="bgShp" presStyleIdx="1" presStyleCnt="4"/>
      <dgm:spPr/>
    </dgm:pt>
    <dgm:pt modelId="{914D22D7-5682-44A5-906F-47856BC44773}" type="pres">
      <dgm:prSet presAssocID="{D466CEE7-6D37-4EFC-9EC8-59C645ECAB0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rglass Finished with solid fill"/>
        </a:ext>
      </dgm:extLst>
    </dgm:pt>
    <dgm:pt modelId="{B39F0E4B-CF32-4785-ADE3-95C86F94B071}" type="pres">
      <dgm:prSet presAssocID="{D466CEE7-6D37-4EFC-9EC8-59C645ECAB04}" presName="spaceRect" presStyleCnt="0"/>
      <dgm:spPr/>
    </dgm:pt>
    <dgm:pt modelId="{65EB155F-DD30-4DCA-8051-EAA3E2264D38}" type="pres">
      <dgm:prSet presAssocID="{D466CEE7-6D37-4EFC-9EC8-59C645ECAB04}" presName="parTx" presStyleLbl="revTx" presStyleIdx="1" presStyleCnt="4">
        <dgm:presLayoutVars>
          <dgm:chMax val="0"/>
          <dgm:chPref val="0"/>
        </dgm:presLayoutVars>
      </dgm:prSet>
      <dgm:spPr/>
    </dgm:pt>
    <dgm:pt modelId="{C1E5A4F1-576E-443F-82BF-72261085063E}" type="pres">
      <dgm:prSet presAssocID="{892F0477-2FE2-4824-9390-4DCE64E12E9E}" presName="sibTrans" presStyleCnt="0"/>
      <dgm:spPr/>
    </dgm:pt>
    <dgm:pt modelId="{E5DB3305-62EE-4B98-97EC-F6E1FAB09842}" type="pres">
      <dgm:prSet presAssocID="{F241CD0D-1C44-4528-BBC1-5C60313E01AB}" presName="compNode" presStyleCnt="0"/>
      <dgm:spPr/>
    </dgm:pt>
    <dgm:pt modelId="{B38BE5E5-FEE2-4546-800E-E0888C73EE51}" type="pres">
      <dgm:prSet presAssocID="{F241CD0D-1C44-4528-BBC1-5C60313E01AB}" presName="bgRect" presStyleLbl="bgShp" presStyleIdx="2" presStyleCnt="4"/>
      <dgm:spPr/>
    </dgm:pt>
    <dgm:pt modelId="{6C753B45-5706-40A7-BDDD-A2D1B6C1EDB8}" type="pres">
      <dgm:prSet presAssocID="{F241CD0D-1C44-4528-BBC1-5C60313E01A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 with solid fill"/>
        </a:ext>
      </dgm:extLst>
    </dgm:pt>
    <dgm:pt modelId="{83D3BC0D-74CE-474D-B124-1202961C8B51}" type="pres">
      <dgm:prSet presAssocID="{F241CD0D-1C44-4528-BBC1-5C60313E01AB}" presName="spaceRect" presStyleCnt="0"/>
      <dgm:spPr/>
    </dgm:pt>
    <dgm:pt modelId="{9C66A543-18EB-4899-9A5F-F357AA3488E4}" type="pres">
      <dgm:prSet presAssocID="{F241CD0D-1C44-4528-BBC1-5C60313E01AB}" presName="parTx" presStyleLbl="revTx" presStyleIdx="2" presStyleCnt="4">
        <dgm:presLayoutVars>
          <dgm:chMax val="0"/>
          <dgm:chPref val="0"/>
        </dgm:presLayoutVars>
      </dgm:prSet>
      <dgm:spPr/>
    </dgm:pt>
    <dgm:pt modelId="{440199C4-DAC4-4844-A2A8-0FB2AB5A0D55}" type="pres">
      <dgm:prSet presAssocID="{B3DD08EC-C9B9-43B1-B262-E2C26D48B9D2}" presName="sibTrans" presStyleCnt="0"/>
      <dgm:spPr/>
    </dgm:pt>
    <dgm:pt modelId="{DBDE658C-4823-4900-AE46-9F5A9EE10044}" type="pres">
      <dgm:prSet presAssocID="{8DB1CB07-A870-4B81-A1A2-642E3B57067E}" presName="compNode" presStyleCnt="0"/>
      <dgm:spPr/>
    </dgm:pt>
    <dgm:pt modelId="{5C4F9EC6-5EF2-420E-8B46-8B81DBE04464}" type="pres">
      <dgm:prSet presAssocID="{8DB1CB07-A870-4B81-A1A2-642E3B57067E}" presName="bgRect" presStyleLbl="bgShp" presStyleIdx="3" presStyleCnt="4"/>
      <dgm:spPr/>
    </dgm:pt>
    <dgm:pt modelId="{FB455FF2-70C6-458E-A948-12B4B82941FC}" type="pres">
      <dgm:prSet presAssocID="{8DB1CB07-A870-4B81-A1A2-642E3B57067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E648C3D9-3C79-4F01-BEB9-0C9E1EF3ACF4}" type="pres">
      <dgm:prSet presAssocID="{8DB1CB07-A870-4B81-A1A2-642E3B57067E}" presName="spaceRect" presStyleCnt="0"/>
      <dgm:spPr/>
    </dgm:pt>
    <dgm:pt modelId="{86A01935-FEC6-4941-8DFD-BC769E1A51AD}" type="pres">
      <dgm:prSet presAssocID="{8DB1CB07-A870-4B81-A1A2-642E3B57067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7971D01-13AD-4857-BDE5-96368706C880}" srcId="{262EE562-78DF-4E05-A63D-EF9CDDCECC32}" destId="{F241CD0D-1C44-4528-BBC1-5C60313E01AB}" srcOrd="2" destOrd="0" parTransId="{9F47FE31-8E8E-49FE-A24F-0B808049635C}" sibTransId="{B3DD08EC-C9B9-43B1-B262-E2C26D48B9D2}"/>
    <dgm:cxn modelId="{CED42C1C-EDAC-4ED5-8CBB-3C69655739DC}" type="presOf" srcId="{D466CEE7-6D37-4EFC-9EC8-59C645ECAB04}" destId="{65EB155F-DD30-4DCA-8051-EAA3E2264D38}" srcOrd="0" destOrd="0" presId="urn:microsoft.com/office/officeart/2018/2/layout/IconVerticalSolidList"/>
    <dgm:cxn modelId="{3108AB32-D8AF-469B-BD81-A4CF5DEC4E96}" type="presOf" srcId="{262EE562-78DF-4E05-A63D-EF9CDDCECC32}" destId="{3315BE16-DE3D-4402-84FB-F68154D2F167}" srcOrd="0" destOrd="0" presId="urn:microsoft.com/office/officeart/2018/2/layout/IconVerticalSolidList"/>
    <dgm:cxn modelId="{56053F40-2267-41D3-B6E5-CF4C51C91BDC}" type="presOf" srcId="{F241CD0D-1C44-4528-BBC1-5C60313E01AB}" destId="{9C66A543-18EB-4899-9A5F-F357AA3488E4}" srcOrd="0" destOrd="0" presId="urn:microsoft.com/office/officeart/2018/2/layout/IconVerticalSolidList"/>
    <dgm:cxn modelId="{AFC5FB62-85A2-42B9-A800-33CDC44658A4}" type="presOf" srcId="{8DB1CB07-A870-4B81-A1A2-642E3B57067E}" destId="{86A01935-FEC6-4941-8DFD-BC769E1A51AD}" srcOrd="0" destOrd="0" presId="urn:microsoft.com/office/officeart/2018/2/layout/IconVerticalSolidList"/>
    <dgm:cxn modelId="{E554FB6F-3B99-49B0-9DB9-1964F616626D}" srcId="{262EE562-78DF-4E05-A63D-EF9CDDCECC32}" destId="{D466CEE7-6D37-4EFC-9EC8-59C645ECAB04}" srcOrd="1" destOrd="0" parTransId="{65E58968-7050-412D-AB4D-1719F14D9AB7}" sibTransId="{892F0477-2FE2-4824-9390-4DCE64E12E9E}"/>
    <dgm:cxn modelId="{2A002873-8584-489B-B1B5-204CA23682C2}" type="presOf" srcId="{41195A89-2CB2-466A-B70C-8D2FE6A6ED15}" destId="{0928C01A-EDEC-4C97-8389-7345BD0C5A82}" srcOrd="0" destOrd="0" presId="urn:microsoft.com/office/officeart/2018/2/layout/IconVerticalSolidList"/>
    <dgm:cxn modelId="{2226A1AE-450F-407B-8E5D-B90660FD3915}" srcId="{262EE562-78DF-4E05-A63D-EF9CDDCECC32}" destId="{41195A89-2CB2-466A-B70C-8D2FE6A6ED15}" srcOrd="0" destOrd="0" parTransId="{40BF34D1-B268-4C1E-8BF7-5EE37BC1742A}" sibTransId="{2A0D6CB6-8C7F-4E98-87AD-1C5D024D95FA}"/>
    <dgm:cxn modelId="{DE65FBF7-BC4F-4397-8E38-994C4D13FCD3}" srcId="{262EE562-78DF-4E05-A63D-EF9CDDCECC32}" destId="{8DB1CB07-A870-4B81-A1A2-642E3B57067E}" srcOrd="3" destOrd="0" parTransId="{EBB97E15-487E-48DC-B934-FE7841BD2B19}" sibTransId="{E532C7EC-E094-4ADC-921E-083137A17747}"/>
    <dgm:cxn modelId="{AFD578F5-E181-4FE9-9A14-6B249C665E38}" type="presParOf" srcId="{3315BE16-DE3D-4402-84FB-F68154D2F167}" destId="{2C4A2F40-8259-4C22-8FF1-EC13595340C3}" srcOrd="0" destOrd="0" presId="urn:microsoft.com/office/officeart/2018/2/layout/IconVerticalSolidList"/>
    <dgm:cxn modelId="{3B516C0C-80B2-46C9-AF4F-0536A160F55B}" type="presParOf" srcId="{2C4A2F40-8259-4C22-8FF1-EC13595340C3}" destId="{E6BD9A22-73AB-4470-BBA6-98FE3FB1FB0D}" srcOrd="0" destOrd="0" presId="urn:microsoft.com/office/officeart/2018/2/layout/IconVerticalSolidList"/>
    <dgm:cxn modelId="{9204CFB3-518E-4A3E-BC3C-2642CCBFA5CC}" type="presParOf" srcId="{2C4A2F40-8259-4C22-8FF1-EC13595340C3}" destId="{2CCA0BD6-7B9D-4CA0-9D65-9856F7E18C44}" srcOrd="1" destOrd="0" presId="urn:microsoft.com/office/officeart/2018/2/layout/IconVerticalSolidList"/>
    <dgm:cxn modelId="{C066C8F7-2A6B-429C-9272-71E2CFCC1B77}" type="presParOf" srcId="{2C4A2F40-8259-4C22-8FF1-EC13595340C3}" destId="{16371919-E2B9-4F0D-A03B-4C4A4DCC79CA}" srcOrd="2" destOrd="0" presId="urn:microsoft.com/office/officeart/2018/2/layout/IconVerticalSolidList"/>
    <dgm:cxn modelId="{6F8C0D03-C494-4B02-89F6-495C8DB10E58}" type="presParOf" srcId="{2C4A2F40-8259-4C22-8FF1-EC13595340C3}" destId="{0928C01A-EDEC-4C97-8389-7345BD0C5A82}" srcOrd="3" destOrd="0" presId="urn:microsoft.com/office/officeart/2018/2/layout/IconVerticalSolidList"/>
    <dgm:cxn modelId="{9D37B21E-D9C5-47D4-945E-4A4897CFE194}" type="presParOf" srcId="{3315BE16-DE3D-4402-84FB-F68154D2F167}" destId="{861944B3-0099-4157-B334-651A8CE411B7}" srcOrd="1" destOrd="0" presId="urn:microsoft.com/office/officeart/2018/2/layout/IconVerticalSolidList"/>
    <dgm:cxn modelId="{18E2DF14-874C-460A-BBE3-5E3F385247DF}" type="presParOf" srcId="{3315BE16-DE3D-4402-84FB-F68154D2F167}" destId="{B8EA8475-FCE0-4199-84CD-70E7778D0FC9}" srcOrd="2" destOrd="0" presId="urn:microsoft.com/office/officeart/2018/2/layout/IconVerticalSolidList"/>
    <dgm:cxn modelId="{F1C92FB4-D41D-4166-895C-F59B054B7988}" type="presParOf" srcId="{B8EA8475-FCE0-4199-84CD-70E7778D0FC9}" destId="{2ACE897D-D736-4CD0-948D-55FF1A8AA245}" srcOrd="0" destOrd="0" presId="urn:microsoft.com/office/officeart/2018/2/layout/IconVerticalSolidList"/>
    <dgm:cxn modelId="{0ADDCE58-B113-4CE4-96D9-86C50E286C38}" type="presParOf" srcId="{B8EA8475-FCE0-4199-84CD-70E7778D0FC9}" destId="{914D22D7-5682-44A5-906F-47856BC44773}" srcOrd="1" destOrd="0" presId="urn:microsoft.com/office/officeart/2018/2/layout/IconVerticalSolidList"/>
    <dgm:cxn modelId="{56D1AF05-180B-4C77-916D-3C0E177AE446}" type="presParOf" srcId="{B8EA8475-FCE0-4199-84CD-70E7778D0FC9}" destId="{B39F0E4B-CF32-4785-ADE3-95C86F94B071}" srcOrd="2" destOrd="0" presId="urn:microsoft.com/office/officeart/2018/2/layout/IconVerticalSolidList"/>
    <dgm:cxn modelId="{7B8C6591-6770-4E97-9DE5-CAF94DD7427B}" type="presParOf" srcId="{B8EA8475-FCE0-4199-84CD-70E7778D0FC9}" destId="{65EB155F-DD30-4DCA-8051-EAA3E2264D38}" srcOrd="3" destOrd="0" presId="urn:microsoft.com/office/officeart/2018/2/layout/IconVerticalSolidList"/>
    <dgm:cxn modelId="{530DC6AB-A755-4C7C-811E-E9F2CEFACF4B}" type="presParOf" srcId="{3315BE16-DE3D-4402-84FB-F68154D2F167}" destId="{C1E5A4F1-576E-443F-82BF-72261085063E}" srcOrd="3" destOrd="0" presId="urn:microsoft.com/office/officeart/2018/2/layout/IconVerticalSolidList"/>
    <dgm:cxn modelId="{E2B93527-084F-4076-831C-D5231AA869E7}" type="presParOf" srcId="{3315BE16-DE3D-4402-84FB-F68154D2F167}" destId="{E5DB3305-62EE-4B98-97EC-F6E1FAB09842}" srcOrd="4" destOrd="0" presId="urn:microsoft.com/office/officeart/2018/2/layout/IconVerticalSolidList"/>
    <dgm:cxn modelId="{847FC483-83B0-43E5-9D13-46D8368F18E8}" type="presParOf" srcId="{E5DB3305-62EE-4B98-97EC-F6E1FAB09842}" destId="{B38BE5E5-FEE2-4546-800E-E0888C73EE51}" srcOrd="0" destOrd="0" presId="urn:microsoft.com/office/officeart/2018/2/layout/IconVerticalSolidList"/>
    <dgm:cxn modelId="{1C48C9F2-C6DB-4CB5-B1A5-52B12E8C9A0C}" type="presParOf" srcId="{E5DB3305-62EE-4B98-97EC-F6E1FAB09842}" destId="{6C753B45-5706-40A7-BDDD-A2D1B6C1EDB8}" srcOrd="1" destOrd="0" presId="urn:microsoft.com/office/officeart/2018/2/layout/IconVerticalSolidList"/>
    <dgm:cxn modelId="{43ED86DA-C4F5-462C-B8E5-CE24969744D1}" type="presParOf" srcId="{E5DB3305-62EE-4B98-97EC-F6E1FAB09842}" destId="{83D3BC0D-74CE-474D-B124-1202961C8B51}" srcOrd="2" destOrd="0" presId="urn:microsoft.com/office/officeart/2018/2/layout/IconVerticalSolidList"/>
    <dgm:cxn modelId="{8B6C2139-FF2B-49B1-87B1-DE5BF9F3FA13}" type="presParOf" srcId="{E5DB3305-62EE-4B98-97EC-F6E1FAB09842}" destId="{9C66A543-18EB-4899-9A5F-F357AA3488E4}" srcOrd="3" destOrd="0" presId="urn:microsoft.com/office/officeart/2018/2/layout/IconVerticalSolidList"/>
    <dgm:cxn modelId="{9DFA7C2C-4E06-4B8F-9476-7FE954628E85}" type="presParOf" srcId="{3315BE16-DE3D-4402-84FB-F68154D2F167}" destId="{440199C4-DAC4-4844-A2A8-0FB2AB5A0D55}" srcOrd="5" destOrd="0" presId="urn:microsoft.com/office/officeart/2018/2/layout/IconVerticalSolidList"/>
    <dgm:cxn modelId="{98654985-3C1B-4DEA-A170-6B79A7FB5903}" type="presParOf" srcId="{3315BE16-DE3D-4402-84FB-F68154D2F167}" destId="{DBDE658C-4823-4900-AE46-9F5A9EE10044}" srcOrd="6" destOrd="0" presId="urn:microsoft.com/office/officeart/2018/2/layout/IconVerticalSolidList"/>
    <dgm:cxn modelId="{0CCDFC10-563C-48F4-87BA-AA9B3962BC7E}" type="presParOf" srcId="{DBDE658C-4823-4900-AE46-9F5A9EE10044}" destId="{5C4F9EC6-5EF2-420E-8B46-8B81DBE04464}" srcOrd="0" destOrd="0" presId="urn:microsoft.com/office/officeart/2018/2/layout/IconVerticalSolidList"/>
    <dgm:cxn modelId="{AEDC82DF-AD89-46EB-9D08-30E6F090C2E4}" type="presParOf" srcId="{DBDE658C-4823-4900-AE46-9F5A9EE10044}" destId="{FB455FF2-70C6-458E-A948-12B4B82941FC}" srcOrd="1" destOrd="0" presId="urn:microsoft.com/office/officeart/2018/2/layout/IconVerticalSolidList"/>
    <dgm:cxn modelId="{1656A915-17AB-4C59-9D4F-DE68EE0E59D7}" type="presParOf" srcId="{DBDE658C-4823-4900-AE46-9F5A9EE10044}" destId="{E648C3D9-3C79-4F01-BEB9-0C9E1EF3ACF4}" srcOrd="2" destOrd="0" presId="urn:microsoft.com/office/officeart/2018/2/layout/IconVerticalSolidList"/>
    <dgm:cxn modelId="{75F63005-2295-4378-9225-D15D0FF4683E}" type="presParOf" srcId="{DBDE658C-4823-4900-AE46-9F5A9EE10044}" destId="{86A01935-FEC6-4941-8DFD-BC769E1A51A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058A99-94C6-44CC-A39F-177A33D26355}">
      <dsp:nvSpPr>
        <dsp:cNvPr id="0" name=""/>
        <dsp:cNvSpPr/>
      </dsp:nvSpPr>
      <dsp:spPr>
        <a:xfrm>
          <a:off x="0" y="650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3E84FF-6E12-4835-9437-383BDCBC5624}">
      <dsp:nvSpPr>
        <dsp:cNvPr id="0" name=""/>
        <dsp:cNvSpPr/>
      </dsp:nvSpPr>
      <dsp:spPr>
        <a:xfrm>
          <a:off x="0" y="650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Ojjas Tyagi, CS20BTECH11060</a:t>
          </a:r>
        </a:p>
      </dsp:txBody>
      <dsp:txXfrm>
        <a:off x="0" y="650"/>
        <a:ext cx="6096000" cy="1065595"/>
      </dsp:txXfrm>
    </dsp:sp>
    <dsp:sp modelId="{5A213383-631A-4806-B758-90EA1EC48A30}">
      <dsp:nvSpPr>
        <dsp:cNvPr id="0" name=""/>
        <dsp:cNvSpPr/>
      </dsp:nvSpPr>
      <dsp:spPr>
        <a:xfrm>
          <a:off x="0" y="1066246"/>
          <a:ext cx="6096000" cy="0"/>
        </a:xfrm>
        <a:prstGeom prst="line">
          <a:avLst/>
        </a:prstGeom>
        <a:solidFill>
          <a:schemeClr val="accent2">
            <a:hueOff val="-374194"/>
            <a:satOff val="-169"/>
            <a:lumOff val="1764"/>
            <a:alphaOff val="0"/>
          </a:schemeClr>
        </a:solidFill>
        <a:ln w="12700" cap="flat" cmpd="sng" algn="ctr">
          <a:solidFill>
            <a:schemeClr val="accent2">
              <a:hueOff val="-374194"/>
              <a:satOff val="-169"/>
              <a:lumOff val="1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088C0-887C-471F-B4A8-B4CF5338C2FA}">
      <dsp:nvSpPr>
        <dsp:cNvPr id="0" name=""/>
        <dsp:cNvSpPr/>
      </dsp:nvSpPr>
      <dsp:spPr>
        <a:xfrm>
          <a:off x="0" y="1066246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Tanmay Garg, CS20BTECH11063</a:t>
          </a:r>
        </a:p>
      </dsp:txBody>
      <dsp:txXfrm>
        <a:off x="0" y="1066246"/>
        <a:ext cx="6096000" cy="1065595"/>
      </dsp:txXfrm>
    </dsp:sp>
    <dsp:sp modelId="{068FAD4B-9D4F-4311-AE06-6D1A141AA81A}">
      <dsp:nvSpPr>
        <dsp:cNvPr id="0" name=""/>
        <dsp:cNvSpPr/>
      </dsp:nvSpPr>
      <dsp:spPr>
        <a:xfrm>
          <a:off x="0" y="2131842"/>
          <a:ext cx="6096000" cy="0"/>
        </a:xfrm>
        <a:prstGeom prst="line">
          <a:avLst/>
        </a:prstGeom>
        <a:solidFill>
          <a:schemeClr val="accent2">
            <a:hueOff val="-748389"/>
            <a:satOff val="-337"/>
            <a:lumOff val="3529"/>
            <a:alphaOff val="0"/>
          </a:schemeClr>
        </a:solidFill>
        <a:ln w="12700" cap="flat" cmpd="sng" algn="ctr">
          <a:solidFill>
            <a:schemeClr val="accent2">
              <a:hueOff val="-748389"/>
              <a:satOff val="-337"/>
              <a:lumOff val="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36DEE-A00F-4A95-9FC9-1611CEAC0033}">
      <dsp:nvSpPr>
        <dsp:cNvPr id="0" name=""/>
        <dsp:cNvSpPr/>
      </dsp:nvSpPr>
      <dsp:spPr>
        <a:xfrm>
          <a:off x="0" y="2131842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Anirudh Srinivasan, CS20BTECH11059</a:t>
          </a:r>
        </a:p>
      </dsp:txBody>
      <dsp:txXfrm>
        <a:off x="0" y="2131842"/>
        <a:ext cx="6096000" cy="1065595"/>
      </dsp:txXfrm>
    </dsp:sp>
    <dsp:sp modelId="{8311BEB0-B6E2-476D-A2B1-AB2E7D0DE3C2}">
      <dsp:nvSpPr>
        <dsp:cNvPr id="0" name=""/>
        <dsp:cNvSpPr/>
      </dsp:nvSpPr>
      <dsp:spPr>
        <a:xfrm>
          <a:off x="0" y="3197437"/>
          <a:ext cx="6096000" cy="0"/>
        </a:xfrm>
        <a:prstGeom prst="line">
          <a:avLst/>
        </a:prstGeom>
        <a:solidFill>
          <a:schemeClr val="accent2">
            <a:hueOff val="-1122583"/>
            <a:satOff val="-506"/>
            <a:lumOff val="5293"/>
            <a:alphaOff val="0"/>
          </a:schemeClr>
        </a:solidFill>
        <a:ln w="12700" cap="flat" cmpd="sng" algn="ctr">
          <a:solidFill>
            <a:schemeClr val="accent2">
              <a:hueOff val="-1122583"/>
              <a:satOff val="-506"/>
              <a:lumOff val="52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FC4C52-1BBF-4AB0-848A-DA2E5937B285}">
      <dsp:nvSpPr>
        <dsp:cNvPr id="0" name=""/>
        <dsp:cNvSpPr/>
      </dsp:nvSpPr>
      <dsp:spPr>
        <a:xfrm>
          <a:off x="0" y="3197437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Vikhyath Sai Kothamasu, CS20BTECH11056</a:t>
          </a:r>
        </a:p>
      </dsp:txBody>
      <dsp:txXfrm>
        <a:off x="0" y="3197437"/>
        <a:ext cx="6096000" cy="1065595"/>
      </dsp:txXfrm>
    </dsp:sp>
    <dsp:sp modelId="{B4DAAB0D-9DAF-4334-9AFE-223338AA0173}">
      <dsp:nvSpPr>
        <dsp:cNvPr id="0" name=""/>
        <dsp:cNvSpPr/>
      </dsp:nvSpPr>
      <dsp:spPr>
        <a:xfrm>
          <a:off x="0" y="4263033"/>
          <a:ext cx="6096000" cy="0"/>
        </a:xfrm>
        <a:prstGeom prst="line">
          <a:avLst/>
        </a:prstGeom>
        <a:solidFill>
          <a:schemeClr val="accent2">
            <a:hueOff val="-1496777"/>
            <a:satOff val="-674"/>
            <a:lumOff val="7057"/>
            <a:alphaOff val="0"/>
          </a:schemeClr>
        </a:solidFill>
        <a:ln w="12700" cap="flat" cmpd="sng" algn="ctr">
          <a:solidFill>
            <a:schemeClr val="accent2">
              <a:hueOff val="-1496777"/>
              <a:satOff val="-674"/>
              <a:lumOff val="70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039A6-F013-4229-A4CE-D830E71CEF8B}">
      <dsp:nvSpPr>
        <dsp:cNvPr id="0" name=""/>
        <dsp:cNvSpPr/>
      </dsp:nvSpPr>
      <dsp:spPr>
        <a:xfrm>
          <a:off x="0" y="4263033"/>
          <a:ext cx="6096000" cy="1065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Aman Panwar, CS20BTECH11004</a:t>
          </a:r>
        </a:p>
      </dsp:txBody>
      <dsp:txXfrm>
        <a:off x="0" y="4263033"/>
        <a:ext cx="6096000" cy="10655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DBE06A-BF69-45E8-9557-A8B535428873}">
      <dsp:nvSpPr>
        <dsp:cNvPr id="0" name=""/>
        <dsp:cNvSpPr/>
      </dsp:nvSpPr>
      <dsp:spPr>
        <a:xfrm>
          <a:off x="0" y="2211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23A4D1-302D-4382-A1BC-51D8712A8BAE}">
      <dsp:nvSpPr>
        <dsp:cNvPr id="0" name=""/>
        <dsp:cNvSpPr/>
      </dsp:nvSpPr>
      <dsp:spPr>
        <a:xfrm>
          <a:off x="339109" y="254441"/>
          <a:ext cx="616562" cy="61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D16C03-A6DD-46CB-A6A5-C8B9CA483524}">
      <dsp:nvSpPr>
        <dsp:cNvPr id="0" name=""/>
        <dsp:cNvSpPr/>
      </dsp:nvSpPr>
      <dsp:spPr>
        <a:xfrm>
          <a:off x="1294780" y="2211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Gear Design 				– Tanmay and Aman</a:t>
          </a:r>
        </a:p>
      </dsp:txBody>
      <dsp:txXfrm>
        <a:off x="1294780" y="2211"/>
        <a:ext cx="4801219" cy="1121022"/>
      </dsp:txXfrm>
    </dsp:sp>
    <dsp:sp modelId="{28231655-3FA5-46BC-8165-CC977DA00003}">
      <dsp:nvSpPr>
        <dsp:cNvPr id="0" name=""/>
        <dsp:cNvSpPr/>
      </dsp:nvSpPr>
      <dsp:spPr>
        <a:xfrm>
          <a:off x="0" y="1403489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C8F6E6-608F-44A2-B608-C6117D264CC3}">
      <dsp:nvSpPr>
        <dsp:cNvPr id="0" name=""/>
        <dsp:cNvSpPr/>
      </dsp:nvSpPr>
      <dsp:spPr>
        <a:xfrm>
          <a:off x="339109" y="1655719"/>
          <a:ext cx="616562" cy="61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4A7D90-A0E6-4937-B4C3-5D24A86E8AD4}">
      <dsp:nvSpPr>
        <dsp:cNvPr id="0" name=""/>
        <dsp:cNvSpPr/>
      </dsp:nvSpPr>
      <dsp:spPr>
        <a:xfrm>
          <a:off x="1294780" y="1403489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Planet Modeling 			– Anirudh</a:t>
          </a:r>
        </a:p>
      </dsp:txBody>
      <dsp:txXfrm>
        <a:off x="1294780" y="1403489"/>
        <a:ext cx="4801219" cy="1121022"/>
      </dsp:txXfrm>
    </dsp:sp>
    <dsp:sp modelId="{27630947-22C7-4AC6-B18D-998FEAE52ADB}">
      <dsp:nvSpPr>
        <dsp:cNvPr id="0" name=""/>
        <dsp:cNvSpPr/>
      </dsp:nvSpPr>
      <dsp:spPr>
        <a:xfrm>
          <a:off x="0" y="2804767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289755-07A0-4B7B-9F19-52AC3FB4073C}">
      <dsp:nvSpPr>
        <dsp:cNvPr id="0" name=""/>
        <dsp:cNvSpPr/>
      </dsp:nvSpPr>
      <dsp:spPr>
        <a:xfrm>
          <a:off x="339109" y="3056997"/>
          <a:ext cx="616562" cy="61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B48FD8-C535-4BF4-9363-6F99423E614F}">
      <dsp:nvSpPr>
        <dsp:cNvPr id="0" name=""/>
        <dsp:cNvSpPr/>
      </dsp:nvSpPr>
      <dsp:spPr>
        <a:xfrm>
          <a:off x="1294780" y="2804767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Arms and Idlers			– Vikhyath and Ojjas</a:t>
          </a:r>
        </a:p>
      </dsp:txBody>
      <dsp:txXfrm>
        <a:off x="1294780" y="2804767"/>
        <a:ext cx="4801219" cy="1121022"/>
      </dsp:txXfrm>
    </dsp:sp>
    <dsp:sp modelId="{54A6236C-4440-49F2-831B-772A116E8547}">
      <dsp:nvSpPr>
        <dsp:cNvPr id="0" name=""/>
        <dsp:cNvSpPr/>
      </dsp:nvSpPr>
      <dsp:spPr>
        <a:xfrm>
          <a:off x="0" y="4206045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030C93-5776-4103-AA20-84C2B27327CE}">
      <dsp:nvSpPr>
        <dsp:cNvPr id="0" name=""/>
        <dsp:cNvSpPr/>
      </dsp:nvSpPr>
      <dsp:spPr>
        <a:xfrm>
          <a:off x="339109" y="4458275"/>
          <a:ext cx="616562" cy="616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D6196-F354-46FF-A3A6-2E4258043AB8}">
      <dsp:nvSpPr>
        <dsp:cNvPr id="0" name=""/>
        <dsp:cNvSpPr/>
      </dsp:nvSpPr>
      <dsp:spPr>
        <a:xfrm>
          <a:off x="1294780" y="4206045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Assembly File and Print 		– Tanmay</a:t>
          </a:r>
        </a:p>
      </dsp:txBody>
      <dsp:txXfrm>
        <a:off x="1294780" y="4206045"/>
        <a:ext cx="4801219" cy="11210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D9A22-73AB-4470-BBA6-98FE3FB1FB0D}">
      <dsp:nvSpPr>
        <dsp:cNvPr id="0" name=""/>
        <dsp:cNvSpPr/>
      </dsp:nvSpPr>
      <dsp:spPr>
        <a:xfrm>
          <a:off x="0" y="2211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CA0BD6-7B9D-4CA0-9D65-9856F7E18C44}">
      <dsp:nvSpPr>
        <dsp:cNvPr id="0" name=""/>
        <dsp:cNvSpPr/>
      </dsp:nvSpPr>
      <dsp:spPr>
        <a:xfrm>
          <a:off x="339109" y="254441"/>
          <a:ext cx="616562" cy="61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28C01A-EDEC-4C97-8389-7345BD0C5A82}">
      <dsp:nvSpPr>
        <dsp:cNvPr id="0" name=""/>
        <dsp:cNvSpPr/>
      </dsp:nvSpPr>
      <dsp:spPr>
        <a:xfrm>
          <a:off x="1294780" y="2211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Printer: Fortus 450mc</a:t>
          </a:r>
        </a:p>
      </dsp:txBody>
      <dsp:txXfrm>
        <a:off x="1294780" y="2211"/>
        <a:ext cx="4801219" cy="1121022"/>
      </dsp:txXfrm>
    </dsp:sp>
    <dsp:sp modelId="{2ACE897D-D736-4CD0-948D-55FF1A8AA245}">
      <dsp:nvSpPr>
        <dsp:cNvPr id="0" name=""/>
        <dsp:cNvSpPr/>
      </dsp:nvSpPr>
      <dsp:spPr>
        <a:xfrm>
          <a:off x="0" y="1403489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4D22D7-5682-44A5-906F-47856BC44773}">
      <dsp:nvSpPr>
        <dsp:cNvPr id="0" name=""/>
        <dsp:cNvSpPr/>
      </dsp:nvSpPr>
      <dsp:spPr>
        <a:xfrm>
          <a:off x="339109" y="1655719"/>
          <a:ext cx="616562" cy="61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B155F-DD30-4DCA-8051-EAA3E2264D38}">
      <dsp:nvSpPr>
        <dsp:cNvPr id="0" name=""/>
        <dsp:cNvSpPr/>
      </dsp:nvSpPr>
      <dsp:spPr>
        <a:xfrm>
          <a:off x="1294780" y="1403489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Print time: 17 Hrs. 39 Mins.</a:t>
          </a:r>
        </a:p>
      </dsp:txBody>
      <dsp:txXfrm>
        <a:off x="1294780" y="1403489"/>
        <a:ext cx="4801219" cy="1121022"/>
      </dsp:txXfrm>
    </dsp:sp>
    <dsp:sp modelId="{B38BE5E5-FEE2-4546-800E-E0888C73EE51}">
      <dsp:nvSpPr>
        <dsp:cNvPr id="0" name=""/>
        <dsp:cNvSpPr/>
      </dsp:nvSpPr>
      <dsp:spPr>
        <a:xfrm>
          <a:off x="0" y="2804767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753B45-5706-40A7-BDDD-A2D1B6C1EDB8}">
      <dsp:nvSpPr>
        <dsp:cNvPr id="0" name=""/>
        <dsp:cNvSpPr/>
      </dsp:nvSpPr>
      <dsp:spPr>
        <a:xfrm>
          <a:off x="339109" y="3056997"/>
          <a:ext cx="616562" cy="61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6A543-18EB-4899-9A5F-F357AA3488E4}">
      <dsp:nvSpPr>
        <dsp:cNvPr id="0" name=""/>
        <dsp:cNvSpPr/>
      </dsp:nvSpPr>
      <dsp:spPr>
        <a:xfrm>
          <a:off x="1294780" y="2804767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Model Material: 417.554 cc</a:t>
          </a:r>
        </a:p>
      </dsp:txBody>
      <dsp:txXfrm>
        <a:off x="1294780" y="2804767"/>
        <a:ext cx="4801219" cy="1121022"/>
      </dsp:txXfrm>
    </dsp:sp>
    <dsp:sp modelId="{5C4F9EC6-5EF2-420E-8B46-8B81DBE04464}">
      <dsp:nvSpPr>
        <dsp:cNvPr id="0" name=""/>
        <dsp:cNvSpPr/>
      </dsp:nvSpPr>
      <dsp:spPr>
        <a:xfrm>
          <a:off x="0" y="4206045"/>
          <a:ext cx="6096000" cy="11210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455FF2-70C6-458E-A948-12B4B82941FC}">
      <dsp:nvSpPr>
        <dsp:cNvPr id="0" name=""/>
        <dsp:cNvSpPr/>
      </dsp:nvSpPr>
      <dsp:spPr>
        <a:xfrm>
          <a:off x="339109" y="4458275"/>
          <a:ext cx="616562" cy="6165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A01935-FEC6-4941-8DFD-BC769E1A51AD}">
      <dsp:nvSpPr>
        <dsp:cNvPr id="0" name=""/>
        <dsp:cNvSpPr/>
      </dsp:nvSpPr>
      <dsp:spPr>
        <a:xfrm>
          <a:off x="1294780" y="4206045"/>
          <a:ext cx="4801219" cy="11210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642" tIns="118642" rIns="118642" bIns="11864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Support Material: 115.072 cc</a:t>
          </a:r>
        </a:p>
      </dsp:txBody>
      <dsp:txXfrm>
        <a:off x="1294780" y="4206045"/>
        <a:ext cx="4801219" cy="1121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png>
</file>

<file path=ppt/media/image3.gif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9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1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3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8/3/2021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 dirty="0">
                <a:solidFill>
                  <a:srgbClr val="FFFFFF"/>
                </a:solidFill>
              </a:rPr>
              <a:t>Team OTAVA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7964" y="5059017"/>
            <a:ext cx="4312763" cy="868839"/>
          </a:xfrm>
        </p:spPr>
        <p:txBody>
          <a:bodyPr anchor="t">
            <a:no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+mj-lt"/>
              </a:rPr>
              <a:t>Digital Fabrication Project</a:t>
            </a:r>
            <a:br>
              <a:rPr lang="en-US" sz="2800" dirty="0">
                <a:solidFill>
                  <a:srgbClr val="FFFFFF"/>
                </a:solidFill>
                <a:latin typeface="+mj-lt"/>
              </a:rPr>
            </a:br>
            <a:r>
              <a:rPr lang="en-US" sz="2800" dirty="0">
                <a:solidFill>
                  <a:srgbClr val="FFFFFF"/>
                </a:solidFill>
                <a:latin typeface="+mj-lt"/>
              </a:rPr>
              <a:t>Group 32</a:t>
            </a: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A65FAE-AD9F-4C03-8A1D-E433C0348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2311502"/>
            <a:ext cx="4571999" cy="1905054"/>
          </a:xfrm>
        </p:spPr>
        <p:txBody>
          <a:bodyPr anchor="b">
            <a:normAutofit/>
          </a:bodyPr>
          <a:lstStyle/>
          <a:p>
            <a:r>
              <a:rPr lang="en-US" sz="6000" dirty="0"/>
              <a:t>Print Time Estimate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0C9734D6-5BF2-4D84-BE91-95B1CCAAF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9" y="1442084"/>
            <a:ext cx="4571999" cy="1211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FA5E20-E2CD-44CD-8450-FCE0B2D74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4573" y="4216556"/>
            <a:ext cx="4558851" cy="118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25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771BC-619C-4D16-A8E3-AC1F4758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80993"/>
            <a:ext cx="3047999" cy="696013"/>
          </a:xfrm>
        </p:spPr>
        <p:txBody>
          <a:bodyPr anchor="b">
            <a:normAutofit/>
          </a:bodyPr>
          <a:lstStyle/>
          <a:p>
            <a:r>
              <a:rPr lang="en-US" dirty="0"/>
              <a:t>Print Data</a:t>
            </a:r>
            <a:endParaRPr lang="en-IN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A1CCE5-819C-44F4-A14E-09BAABB6F3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809422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06281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E1D8B3-BBE2-4AEF-BAF3-731E1A381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en-US" dirty="0"/>
              <a:t>Other Settings</a:t>
            </a:r>
            <a:endParaRPr lang="en-IN" dirty="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90AF01E0-83F5-42E0-8EC5-2FA267A82D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40" r="20640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027A-EE2C-46A8-80E9-92FC911C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en-US" sz="1800" dirty="0"/>
              <a:t>Model Material: ABS-M30</a:t>
            </a:r>
          </a:p>
          <a:p>
            <a:r>
              <a:rPr lang="en-US" sz="1800" dirty="0"/>
              <a:t>Support Material: SR-30 Support</a:t>
            </a:r>
          </a:p>
          <a:p>
            <a:r>
              <a:rPr lang="en-US" sz="1800" dirty="0"/>
              <a:t>Slice Height: 0.2540 mm (T16)</a:t>
            </a:r>
          </a:p>
          <a:p>
            <a:r>
              <a:rPr lang="en-US" sz="1800" dirty="0"/>
              <a:t>Infill Style: Sparse</a:t>
            </a:r>
          </a:p>
          <a:p>
            <a:r>
              <a:rPr lang="en-US" sz="1800" dirty="0"/>
              <a:t>Support Style: Smart</a:t>
            </a:r>
          </a:p>
          <a:p>
            <a:r>
              <a:rPr lang="en-US" sz="1800" dirty="0"/>
              <a:t>Scale: 48% of original files</a:t>
            </a:r>
          </a:p>
          <a:p>
            <a:pPr marL="0" indent="0">
              <a:buNone/>
            </a:pPr>
            <a:r>
              <a:rPr lang="en-US" sz="1800" dirty="0"/>
              <a:t>P.S: For more details, check print_estimation_grp32 in STL and Print – Grp 32.zip</a:t>
            </a:r>
          </a:p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551866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0A164D-B910-48C1-B7ED-3D1ADCF9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674" y="1963121"/>
            <a:ext cx="2977295" cy="2136926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pPr algn="r"/>
            <a:r>
              <a:rPr lang="en-US" dirty="0"/>
              <a:t>Optimized Orientation</a:t>
            </a:r>
            <a:br>
              <a:rPr lang="en-US" dirty="0"/>
            </a:br>
            <a:r>
              <a:rPr lang="en-US" dirty="0"/>
              <a:t>of Trays</a:t>
            </a:r>
          </a:p>
        </p:txBody>
      </p:sp>
      <p:sp>
        <p:nvSpPr>
          <p:cNvPr id="10" name="Freeform: Shape 13">
            <a:extLst>
              <a:ext uri="{FF2B5EF4-FFF2-40B4-BE49-F238E27FC236}">
                <a16:creationId xmlns:a16="http://schemas.microsoft.com/office/drawing/2014/main" id="{207A3091-5921-4796-8962-F13613206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125E0BD9-6B50-4AA7-BB36-DE5CC5F8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63AAA-7E53-4669-A557-C5DE9B7C6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7" b="13007"/>
          <a:stretch/>
        </p:blipFill>
        <p:spPr>
          <a:xfrm>
            <a:off x="6858003" y="1039907"/>
            <a:ext cx="5034532" cy="1846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18B305-9320-40C4-AC7D-E8E2AFD31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6" b="13326"/>
          <a:stretch/>
        </p:blipFill>
        <p:spPr>
          <a:xfrm>
            <a:off x="6858003" y="3952921"/>
            <a:ext cx="5034532" cy="18651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239084-8855-43C8-90DC-479DF620A452}"/>
              </a:ext>
            </a:extLst>
          </p:cNvPr>
          <p:cNvSpPr txBox="1"/>
          <p:nvPr/>
        </p:nvSpPr>
        <p:spPr>
          <a:xfrm>
            <a:off x="8557676" y="471341"/>
            <a:ext cx="200977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+mj-lt"/>
              </a:rPr>
              <a:t>Tray: final1</a:t>
            </a:r>
            <a:endParaRPr lang="en-US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AF6D1E-A5C2-412F-9ECC-61FD4A976CAE}"/>
              </a:ext>
            </a:extLst>
          </p:cNvPr>
          <p:cNvSpPr txBox="1"/>
          <p:nvPr/>
        </p:nvSpPr>
        <p:spPr>
          <a:xfrm>
            <a:off x="8557676" y="5909605"/>
            <a:ext cx="200977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+mj-lt"/>
              </a:rPr>
              <a:t>Tray: final2</a:t>
            </a:r>
            <a:endParaRPr lang="en-US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FFE9F9-741C-4499-9F1F-80B5AA8B8D9B}"/>
              </a:ext>
            </a:extLst>
          </p:cNvPr>
          <p:cNvSpPr txBox="1"/>
          <p:nvPr/>
        </p:nvSpPr>
        <p:spPr>
          <a:xfrm>
            <a:off x="6883628" y="3127241"/>
            <a:ext cx="5076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The following optimizations have been made to reduce the print time by 5 hours</a:t>
            </a:r>
          </a:p>
        </p:txBody>
      </p:sp>
    </p:spTree>
    <p:extLst>
      <p:ext uri="{BB962C8B-B14F-4D97-AF65-F5344CB8AC3E}">
        <p14:creationId xmlns:p14="http://schemas.microsoft.com/office/powerpoint/2010/main" val="2382861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6">
            <a:extLst>
              <a:ext uri="{FF2B5EF4-FFF2-40B4-BE49-F238E27FC236}">
                <a16:creationId xmlns:a16="http://schemas.microsoft.com/office/drawing/2014/main" id="{1588D7E5-D16D-46A5-95CF-A4EE943D8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70FB9-C531-4587-88FF-E4A69F92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6156" y="1163595"/>
            <a:ext cx="5903843" cy="3052706"/>
          </a:xfrm>
        </p:spPr>
        <p:txBody>
          <a:bodyPr>
            <a:normAutofit/>
          </a:bodyPr>
          <a:lstStyle/>
          <a:p>
            <a:pPr algn="l"/>
            <a:r>
              <a:rPr lang="en-US" sz="8000"/>
              <a:t>Thank You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6E8FF1DD-6B6A-4F7A-9F2D-6BC47F56A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4572002" cy="6858002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6D8FBD0B-C1AF-4B85-811D-11036103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FCB050E-8FF3-45FF-8B6A-43E59C1AC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9F5DD5B-248C-4A3C-B1F9-DDEF53271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8620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2" y="2812329"/>
            <a:ext cx="3047999" cy="1233341"/>
          </a:xfrm>
        </p:spPr>
        <p:txBody>
          <a:bodyPr anchor="b">
            <a:noAutofit/>
          </a:bodyPr>
          <a:lstStyle/>
          <a:p>
            <a:r>
              <a:rPr lang="en-US" dirty="0"/>
              <a:t>Team Members</a:t>
            </a: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7DB1207-CBEE-45DD-9DA5-0CD03D6C99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2961525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71426" y="702864"/>
            <a:ext cx="5324573" cy="682876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 fontScale="90000"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sz="4900" dirty="0"/>
              <a:t>Project</a:t>
            </a:r>
            <a:r>
              <a:rPr lang="en" dirty="0"/>
              <a:t> </a:t>
            </a:r>
            <a:r>
              <a:rPr lang="en" sz="4900" dirty="0"/>
              <a:t>Simulation</a:t>
            </a:r>
            <a:endParaRPr sz="49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C3A9F-0EFC-4ADA-8712-322567EEE5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23848" r="630" b="9383"/>
          <a:stretch/>
        </p:blipFill>
        <p:spPr>
          <a:xfrm>
            <a:off x="683581" y="1709990"/>
            <a:ext cx="10402002" cy="45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635" y="1143000"/>
            <a:ext cx="3285045" cy="4572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Introduction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9369" y="1143000"/>
            <a:ext cx="5876395" cy="457200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Our Project is an Orrery i.e., a working, interactive solar system model of all the planets up to Saturn</a:t>
            </a:r>
          </a:p>
          <a:p>
            <a:r>
              <a:rPr lang="en-US" sz="2200" dirty="0"/>
              <a:t>The time periods of the planets are as similar as possible to their real-life counterparts</a:t>
            </a:r>
          </a:p>
          <a:p>
            <a:r>
              <a:rPr lang="en-US" sz="2200" dirty="0"/>
              <a:t>The intricate gear mechanism dictates how fast each planet should move</a:t>
            </a:r>
          </a:p>
          <a:p>
            <a:r>
              <a:rPr lang="en-US" sz="2200" dirty="0"/>
              <a:t>Along with mechanical parts, there are very interesting designs on every part of the project as well as detailing for planets</a:t>
            </a:r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5" y="3005136"/>
            <a:ext cx="1952380" cy="847725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 Origin  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9369" y="1143000"/>
            <a:ext cx="5876395" cy="4572000"/>
          </a:xfrm>
        </p:spPr>
        <p:txBody>
          <a:bodyPr anchor="ctr">
            <a:normAutofit/>
          </a:bodyPr>
          <a:lstStyle/>
          <a:p>
            <a:r>
              <a:rPr lang="en-US" sz="2600" dirty="0"/>
              <a:t>Some of us were interested in Solar System and Astronomy, so we searched on the internet for models of Solar System</a:t>
            </a:r>
          </a:p>
          <a:p>
            <a:r>
              <a:rPr lang="en-US" sz="2600" dirty="0"/>
              <a:t>The physical mechanical model of Solar System is called Orrery</a:t>
            </a:r>
          </a:p>
          <a:p>
            <a:r>
              <a:rPr lang="en-US" sz="2600" dirty="0"/>
              <a:t>We watched a video and were really inspired by it and so we modelled a Solar System similar to that in the video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1" y="1163594"/>
            <a:ext cx="6095999" cy="1624055"/>
          </a:xfrm>
        </p:spPr>
        <p:txBody>
          <a:bodyPr anchor="b">
            <a:normAutofit/>
          </a:bodyPr>
          <a:lstStyle/>
          <a:p>
            <a:r>
              <a:rPr lang="en-US" dirty="0"/>
              <a:t>About the Project</a:t>
            </a:r>
          </a:p>
        </p:txBody>
      </p:sp>
      <p:pic>
        <p:nvPicPr>
          <p:cNvPr id="5" name="Picture 4" descr="Steel gears">
            <a:extLst>
              <a:ext uri="{FF2B5EF4-FFF2-40B4-BE49-F238E27FC236}">
                <a16:creationId xmlns:a16="http://schemas.microsoft.com/office/drawing/2014/main" id="{273E34C7-D90C-4461-AD81-325C39888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9" r="51830" b="-1"/>
          <a:stretch/>
        </p:blipFill>
        <p:spPr>
          <a:xfrm>
            <a:off x="20" y="10"/>
            <a:ext cx="4571982" cy="685799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7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1"/>
                  <a:pt x="4093355" y="3574408"/>
                </a:cubicBezTo>
                <a:lnTo>
                  <a:pt x="4093356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6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5"/>
                </a:cubicBezTo>
                <a:lnTo>
                  <a:pt x="4158155" y="4933805"/>
                </a:lnTo>
                <a:lnTo>
                  <a:pt x="4158155" y="4933806"/>
                </a:lnTo>
                <a:cubicBezTo>
                  <a:pt x="4160163" y="4953853"/>
                  <a:pt x="4171415" y="4969748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9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1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314" y="6364769"/>
                </a:lnTo>
                <a:lnTo>
                  <a:pt x="4380007" y="6387910"/>
                </a:lnTo>
                <a:lnTo>
                  <a:pt x="4377352" y="6393385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7352" y="6393385"/>
                </a:lnTo>
                <a:lnTo>
                  <a:pt x="4380008" y="6387910"/>
                </a:lnTo>
                <a:lnTo>
                  <a:pt x="4381314" y="6364769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9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5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6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2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5"/>
                  <a:pt x="4125838" y="2518264"/>
                </a:cubicBezTo>
                <a:cubicBezTo>
                  <a:pt x="4123171" y="2527790"/>
                  <a:pt x="4122027" y="2536458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7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2" y="2463019"/>
                </a:cubicBezTo>
                <a:lnTo>
                  <a:pt x="4134481" y="2463018"/>
                </a:lnTo>
                <a:lnTo>
                  <a:pt x="4134482" y="2463018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8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8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2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5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effectLst>
            <a:outerShdw blurRad="381000" dist="152400" algn="l" rotWithShape="0">
              <a:prstClr val="black">
                <a:alpha val="10000"/>
              </a:prstClr>
            </a:outerShdw>
          </a:effec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0822D1-9EEA-4ECF-9360-D9AF8795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C292A62-7F34-4E30-BE04-48164A1D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4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3047999"/>
            <a:ext cx="6095999" cy="3048001"/>
          </a:xfrm>
        </p:spPr>
        <p:txBody>
          <a:bodyPr>
            <a:normAutofit/>
          </a:bodyPr>
          <a:lstStyle/>
          <a:p>
            <a:pPr marL="127000" lvl="0" indent="0" rtl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1500" dirty="0"/>
              <a:t>The model consists of a total of 46 parts which are as follows:</a:t>
            </a:r>
          </a:p>
          <a:p>
            <a:pPr marL="45720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20 gears: responsible for timing and movement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4 idler arms: arms for idler gears which connect the gear-train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planet arms: support and rotate planets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planets: detailed models of celestial bodies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Calendar disk: Shows the months, acts as idler as well</a:t>
            </a:r>
          </a:p>
          <a:p>
            <a:pPr marL="914400" lvl="0" indent="-330200" rtl="0">
              <a:spcBef>
                <a:spcPts val="0"/>
              </a:spcBef>
              <a:spcAft>
                <a:spcPts val="600"/>
              </a:spcAft>
              <a:buSzPct val="100000"/>
              <a:buAutoNum type="arabicPeriod"/>
            </a:pPr>
            <a:r>
              <a:rPr lang="en-US" sz="1500" dirty="0"/>
              <a:t> 6 Pegs, 1 Main axle, 1 idler axle and 1 Sun</a:t>
            </a:r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A385C-A503-47CA-A1CE-E6B97A69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439" y="609600"/>
            <a:ext cx="11144054" cy="1263649"/>
          </a:xfrm>
        </p:spPr>
        <p:txBody>
          <a:bodyPr>
            <a:normAutofit/>
          </a:bodyPr>
          <a:lstStyle/>
          <a:p>
            <a:r>
              <a:rPr lang="en-US" dirty="0"/>
              <a:t>Design Considerations and Applications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13A0580-41D7-4FAF-BFAF-A11D17A5B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8080"/>
              </p:ext>
            </p:extLst>
          </p:nvPr>
        </p:nvGraphicFramePr>
        <p:xfrm>
          <a:off x="1664355" y="2055043"/>
          <a:ext cx="8516592" cy="431650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38864">
                  <a:extLst>
                    <a:ext uri="{9D8B030D-6E8A-4147-A177-3AD203B41FA5}">
                      <a16:colId xmlns:a16="http://schemas.microsoft.com/office/drawing/2014/main" val="54889057"/>
                    </a:ext>
                  </a:extLst>
                </a:gridCol>
                <a:gridCol w="2838864">
                  <a:extLst>
                    <a:ext uri="{9D8B030D-6E8A-4147-A177-3AD203B41FA5}">
                      <a16:colId xmlns:a16="http://schemas.microsoft.com/office/drawing/2014/main" val="2255597883"/>
                    </a:ext>
                  </a:extLst>
                </a:gridCol>
                <a:gridCol w="2838864">
                  <a:extLst>
                    <a:ext uri="{9D8B030D-6E8A-4147-A177-3AD203B41FA5}">
                      <a16:colId xmlns:a16="http://schemas.microsoft.com/office/drawing/2014/main" val="3830065996"/>
                    </a:ext>
                  </a:extLst>
                </a:gridCol>
              </a:tblGrid>
              <a:tr h="461889">
                <a:tc>
                  <a:txBody>
                    <a:bodyPr/>
                    <a:lstStyle/>
                    <a:p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326336"/>
                  </a:ext>
                </a:extLst>
              </a:tr>
              <a:tr h="2753295">
                <a:tc>
                  <a:txBody>
                    <a:bodyPr/>
                    <a:lstStyle/>
                    <a:p>
                      <a:r>
                        <a:rPr lang="en-US" dirty="0"/>
                        <a:t>Detailed modeling of Planets including textures.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</a:t>
                      </a:r>
                      <a:r>
                        <a:rPr lang="en-US" sz="1800" dirty="0"/>
                        <a:t>sing Gear theory, Rigid body </a:t>
                      </a:r>
                      <a:r>
                        <a:rPr lang="en-US" dirty="0"/>
                        <a:t>d</a:t>
                      </a:r>
                      <a:r>
                        <a:rPr lang="en-US" sz="1800" dirty="0"/>
                        <a:t>ynamics and Planetary time </a:t>
                      </a:r>
                      <a:r>
                        <a:rPr lang="en-US" dirty="0"/>
                        <a:t>p</a:t>
                      </a:r>
                      <a:r>
                        <a:rPr lang="en-US" sz="1800" dirty="0"/>
                        <a:t>eriods, all the gear ratios and radii of gears and dimensions of idlers and arms were calculated.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For teaching students about the solar system and to help them visualize the motion of the planets.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60164"/>
                  </a:ext>
                </a:extLst>
              </a:tr>
              <a:tr h="1101318">
                <a:tc>
                  <a:txBody>
                    <a:bodyPr/>
                    <a:lstStyle/>
                    <a:p>
                      <a:r>
                        <a:rPr lang="en-US" dirty="0"/>
                        <a:t>Innovative designs of gears.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High Printing time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(~ 17 Hr.)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understand motion and working of gears.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98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08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DB02BD-FF61-4042-BC21-4EFF543EC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46" y="3104560"/>
            <a:ext cx="3601039" cy="648879"/>
          </a:xfrm>
        </p:spPr>
        <p:txBody>
          <a:bodyPr anchor="b">
            <a:noAutofit/>
          </a:bodyPr>
          <a:lstStyle/>
          <a:p>
            <a:r>
              <a:rPr lang="en-US" dirty="0"/>
              <a:t>Contributions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11A85E-38EA-465A-84F9-6230CF74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6290A3-7E80-441D-AA1E-5263326B1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8285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F8EBE1-B459-4CC9-B324-47D894701B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2332346"/>
              </p:ext>
            </p:extLst>
          </p:nvPr>
        </p:nvGraphicFramePr>
        <p:xfrm>
          <a:off x="5334000" y="766719"/>
          <a:ext cx="6096000" cy="5329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33720" y="2705319"/>
            <a:ext cx="2952750" cy="144736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fontScale="90000"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5000" dirty="0"/>
              <a:t>Project Assembly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8" r="19196"/>
          <a:stretch/>
        </p:blipFill>
        <p:spPr>
          <a:xfrm>
            <a:off x="4232496" y="10"/>
            <a:ext cx="7959505" cy="6857992"/>
          </a:xfrm>
          <a:custGeom>
            <a:avLst/>
            <a:gdLst/>
            <a:ahLst/>
            <a:cxnLst/>
            <a:rect l="l" t="t" r="r" b="b"/>
            <a:pathLst>
              <a:path w="7959505" h="6858002">
                <a:moveTo>
                  <a:pt x="311551" y="6702976"/>
                </a:move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close/>
                <a:moveTo>
                  <a:pt x="328959" y="6564620"/>
                </a:move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70" y="6645552"/>
                </a:lnTo>
                <a:lnTo>
                  <a:pt x="296953" y="6662541"/>
                </a:lnTo>
                <a:lnTo>
                  <a:pt x="296953" y="6662542"/>
                </a:lnTo>
                <a:lnTo>
                  <a:pt x="308405" y="6683027"/>
                </a:lnTo>
                <a:cubicBezTo>
                  <a:pt x="306038" y="6676305"/>
                  <a:pt x="302287" y="6669495"/>
                  <a:pt x="296953" y="6662541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close/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166047" y="6392243"/>
                </a:moveTo>
                <a:lnTo>
                  <a:pt x="173364" y="6407333"/>
                </a:lnTo>
                <a:lnTo>
                  <a:pt x="173364" y="6407332"/>
                </a:lnTo>
                <a:close/>
                <a:moveTo>
                  <a:pt x="401733" y="4221391"/>
                </a:move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404114" y="4837703"/>
                  <a:pt x="397113" y="4847214"/>
                  <a:pt x="391971" y="4857317"/>
                </a:cubicBezTo>
                <a:lnTo>
                  <a:pt x="390221" y="4863342"/>
                </a:lnTo>
                <a:lnTo>
                  <a:pt x="387469" y="4867614"/>
                </a:ln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78247" y="4957453"/>
                </a:lnTo>
                <a:lnTo>
                  <a:pt x="360964" y="4987037"/>
                </a:lnTo>
                <a:cubicBezTo>
                  <a:pt x="349725" y="5003801"/>
                  <a:pt x="335627" y="5022852"/>
                  <a:pt x="334485" y="5041521"/>
                </a:cubicBezTo>
                <a:cubicBezTo>
                  <a:pt x="333556" y="5057381"/>
                  <a:pt x="327457" y="5072411"/>
                  <a:pt x="321371" y="5087423"/>
                </a:cubicBezTo>
                <a:lnTo>
                  <a:pt x="321364" y="5087450"/>
                </a:lnTo>
                <a:lnTo>
                  <a:pt x="315482" y="5102461"/>
                </a:lnTo>
                <a:lnTo>
                  <a:pt x="308338" y="5133220"/>
                </a:lnTo>
                <a:lnTo>
                  <a:pt x="308337" y="5133224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lnTo>
                  <a:pt x="335441" y="5272804"/>
                </a:lnTo>
                <a:lnTo>
                  <a:pt x="356854" y="5308181"/>
                </a:lnTo>
                <a:lnTo>
                  <a:pt x="359935" y="5317389"/>
                </a:ln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7324" y="5520422"/>
                </a:lnTo>
                <a:lnTo>
                  <a:pt x="345722" y="5531692"/>
                </a:lnTo>
                <a:lnTo>
                  <a:pt x="345723" y="5531694"/>
                </a:ln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lnTo>
                  <a:pt x="171979" y="5883756"/>
                </a:lnTo>
                <a:lnTo>
                  <a:pt x="160957" y="5909351"/>
                </a:lnTo>
                <a:lnTo>
                  <a:pt x="154076" y="5935946"/>
                </a:lnTo>
                <a:lnTo>
                  <a:pt x="154075" y="5935949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54076" y="5935946"/>
                </a:lnTo>
                <a:lnTo>
                  <a:pt x="171979" y="5883756"/>
                </a:lnTo>
                <a:lnTo>
                  <a:pt x="171981" y="5883752"/>
                </a:ln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lnTo>
                  <a:pt x="345722" y="5531692"/>
                </a:ln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2870" y="5326163"/>
                </a:lnTo>
                <a:lnTo>
                  <a:pt x="359935" y="5317389"/>
                </a:lnTo>
                <a:lnTo>
                  <a:pt x="359341" y="5312288"/>
                </a:lnTo>
                <a:lnTo>
                  <a:pt x="356854" y="5308181"/>
                </a:lnTo>
                <a:lnTo>
                  <a:pt x="353708" y="5298775"/>
                </a:lnTo>
                <a:lnTo>
                  <a:pt x="335441" y="5272804"/>
                </a:lnTo>
                <a:lnTo>
                  <a:pt x="335437" y="5272796"/>
                </a:ln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3"/>
                </a:lnTo>
                <a:lnTo>
                  <a:pt x="308337" y="5133225"/>
                </a:lnTo>
                <a:lnTo>
                  <a:pt x="308338" y="5133220"/>
                </a:lnTo>
                <a:lnTo>
                  <a:pt x="321364" y="5087450"/>
                </a:lnTo>
                <a:lnTo>
                  <a:pt x="327270" y="5072376"/>
                </a:lnTo>
                <a:cubicBezTo>
                  <a:pt x="330949" y="5062300"/>
                  <a:pt x="333866" y="5052096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66751" y="4978393"/>
                  <a:pt x="372457" y="4970097"/>
                  <a:pt x="376968" y="4961456"/>
                </a:cubicBezTo>
                <a:lnTo>
                  <a:pt x="378247" y="4957453"/>
                </a:lnTo>
                <a:lnTo>
                  <a:pt x="381039" y="4952673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90221" y="4863342"/>
                </a:lnTo>
                <a:lnTo>
                  <a:pt x="412401" y="4828917"/>
                </a:ln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close/>
                <a:moveTo>
                  <a:pt x="405543" y="4165383"/>
                </a:move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5543" y="4165384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lnTo>
                  <a:pt x="358165" y="2903546"/>
                </a:lnTo>
                <a:lnTo>
                  <a:pt x="366071" y="2947859"/>
                </a:ln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05543" y="4165382"/>
                </a:lnTo>
                <a:lnTo>
                  <a:pt x="414887" y="4134256"/>
                </a:ln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2"/>
                </a:lnTo>
                <a:lnTo>
                  <a:pt x="366071" y="2947859"/>
                </a:lnTo>
                <a:lnTo>
                  <a:pt x="361441" y="2914328"/>
                </a:lnTo>
                <a:lnTo>
                  <a:pt x="358165" y="2903546"/>
                </a:lnTo>
                <a:lnTo>
                  <a:pt x="357138" y="2897785"/>
                </a:lnTo>
                <a:cubicBezTo>
                  <a:pt x="352391" y="2881307"/>
                  <a:pt x="346533" y="2865010"/>
                  <a:pt x="341533" y="2848793"/>
                </a:cubicBezTo>
                <a:close/>
                <a:moveTo>
                  <a:pt x="296001" y="2745352"/>
                </a:move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close/>
                <a:moveTo>
                  <a:pt x="413278" y="2445328"/>
                </a:moveTo>
                <a:lnTo>
                  <a:pt x="409472" y="2463017"/>
                </a:lnTo>
                <a:lnTo>
                  <a:pt x="409472" y="2463018"/>
                </a:lnTo>
                <a:lnTo>
                  <a:pt x="411535" y="2490551"/>
                </a:lnTo>
                <a:lnTo>
                  <a:pt x="418114" y="2518262"/>
                </a:lnTo>
                <a:lnTo>
                  <a:pt x="418115" y="2518265"/>
                </a:ln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lnTo>
                  <a:pt x="418114" y="2518262"/>
                </a:lnTo>
                <a:lnTo>
                  <a:pt x="409472" y="2463018"/>
                </a:ln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24450" y="2418154"/>
                  <a:pt x="418938" y="2426977"/>
                  <a:pt x="415303" y="2435913"/>
                </a:cubicBezTo>
                <a:lnTo>
                  <a:pt x="432404" y="2409486"/>
                </a:ln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8723" y="1459073"/>
                </a:moveTo>
                <a:lnTo>
                  <a:pt x="807941" y="1481572"/>
                </a:lnTo>
                <a:lnTo>
                  <a:pt x="798724" y="1459074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83887" y="313533"/>
                </a:move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2874276" y="2"/>
                </a:lnTo>
                <a:lnTo>
                  <a:pt x="2874276" y="0"/>
                </a:lnTo>
                <a:lnTo>
                  <a:pt x="7959505" y="0"/>
                </a:lnTo>
                <a:lnTo>
                  <a:pt x="7959505" y="6858000"/>
                </a:lnTo>
                <a:lnTo>
                  <a:pt x="4543953" y="6858000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564DEED3-BC52-4F15-8426-D33275CB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78284" y="-1"/>
            <a:ext cx="874716" cy="6858001"/>
            <a:chOff x="7620000" y="-1"/>
            <a:chExt cx="874716" cy="6858001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37D94AD-9CD7-4F7F-B13A-399B37840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F6D3FDC-6FDD-4615-B246-1FC651E95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480</Words>
  <Application>Microsoft Office PowerPoint</Application>
  <PresentationFormat>Widescreen</PresentationFormat>
  <Paragraphs>66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Verdana Pro</vt:lpstr>
      <vt:lpstr>Verdana Pro Cond SemiBold</vt:lpstr>
      <vt:lpstr>TornVTI</vt:lpstr>
      <vt:lpstr>Team OTAVA</vt:lpstr>
      <vt:lpstr>Team Members</vt:lpstr>
      <vt:lpstr>Project Simulation</vt:lpstr>
      <vt:lpstr>Introduction</vt:lpstr>
      <vt:lpstr> Origin   </vt:lpstr>
      <vt:lpstr>About the Project</vt:lpstr>
      <vt:lpstr>Design Considerations and Applications</vt:lpstr>
      <vt:lpstr>Contributions</vt:lpstr>
      <vt:lpstr>Project Assembly</vt:lpstr>
      <vt:lpstr>Print Time Estimate</vt:lpstr>
      <vt:lpstr>Print Data</vt:lpstr>
      <vt:lpstr>Other Settings</vt:lpstr>
      <vt:lpstr>Optimized Orientation of Trays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Anirudh Srinivasan</cp:lastModifiedBy>
  <cp:revision>34</cp:revision>
  <dcterms:created xsi:type="dcterms:W3CDTF">2021-07-08T08:33:49Z</dcterms:created>
  <dcterms:modified xsi:type="dcterms:W3CDTF">2021-08-03T12:15:12Z</dcterms:modified>
</cp:coreProperties>
</file>

<file path=docProps/thumbnail.jpeg>
</file>